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6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</p:sldIdLst>
  <p:sldSz cx="6858000" cy="9906000"/>
  <p:notesSz cx="6858000" cy="99060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presProps" Target="presProps.xml"  /><Relationship Id="rId74" Type="http://schemas.openxmlformats.org/officeDocument/2006/relationships/viewProps" Target="viewProps.xml"  /><Relationship Id="rId75" Type="http://schemas.openxmlformats.org/officeDocument/2006/relationships/theme" Target="theme/theme1.xml"  /><Relationship Id="rId76" Type="http://schemas.openxmlformats.org/officeDocument/2006/relationships/tableStyles" Target="tableStyles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3070860"/>
            <a:ext cx="5829300" cy="2080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5547360"/>
            <a:ext cx="4800600" cy="2476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42900" y="2278380"/>
            <a:ext cx="298323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531870" y="2278380"/>
            <a:ext cx="298323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6858000" cy="9906000"/>
          </a:xfrm>
          <a:custGeom>
            <a:avLst/>
            <a:gdLst/>
            <a:ahLst/>
            <a:cxnLst/>
            <a:rect l="l" t="t" r="r" b="b"/>
            <a:pathLst>
              <a:path w="6858000" h="9906000">
                <a:moveTo>
                  <a:pt x="6858000" y="0"/>
                </a:moveTo>
                <a:lnTo>
                  <a:pt x="0" y="0"/>
                </a:lnTo>
                <a:lnTo>
                  <a:pt x="0" y="9906000"/>
                </a:lnTo>
                <a:lnTo>
                  <a:pt x="6858000" y="9906000"/>
                </a:lnTo>
                <a:lnTo>
                  <a:pt x="6858000" y="0"/>
                </a:lnTo>
                <a:close/>
              </a:path>
            </a:pathLst>
          </a:custGeom>
          <a:solidFill>
            <a:srgbClr val="FFC00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6858000" cy="632460"/>
          </a:xfrm>
          <a:custGeom>
            <a:avLst/>
            <a:gdLst/>
            <a:ahLst/>
            <a:cxnLst/>
            <a:rect l="l" t="t" r="r" b="b"/>
            <a:pathLst>
              <a:path w="6858000" h="632460">
                <a:moveTo>
                  <a:pt x="6858000" y="0"/>
                </a:moveTo>
                <a:lnTo>
                  <a:pt x="0" y="0"/>
                </a:lnTo>
                <a:lnTo>
                  <a:pt x="0" y="632459"/>
                </a:lnTo>
                <a:lnTo>
                  <a:pt x="6858000" y="632459"/>
                </a:lnTo>
                <a:lnTo>
                  <a:pt x="6858000" y="0"/>
                </a:lnTo>
                <a:close/>
              </a:path>
            </a:pathLst>
          </a:custGeom>
          <a:solidFill>
            <a:srgbClr val="40404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590" y="1305433"/>
            <a:ext cx="4874818" cy="1266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2278380"/>
            <a:ext cx="617220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331720" y="9212580"/>
            <a:ext cx="219456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42900" y="9212580"/>
            <a:ext cx="157734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217920" y="9322656"/>
            <a:ext cx="254635" cy="231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3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4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5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7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8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9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0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1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1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7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8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0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1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3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4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5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6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7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8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1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4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5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6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8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0.jpeg"  /><Relationship Id="rId3" Type="http://schemas.openxmlformats.org/officeDocument/2006/relationships/image" Target="../media/image71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3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4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6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1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9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0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1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2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4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5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6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7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8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9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0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1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2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4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.jpeg"  /><Relationship Id="rId3" Type="http://schemas.openxmlformats.org/officeDocument/2006/relationships/image" Target="../media/image2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218" y="1278889"/>
            <a:ext cx="1126490" cy="227329"/>
          </a:xfrm>
          <a:custGeom>
            <a:avLst/>
            <a:gdLst/>
            <a:ahLst/>
            <a:cxnLst/>
            <a:rect l="l" t="t" r="r" b="b"/>
            <a:pathLst>
              <a:path w="1126489" h="227330">
                <a:moveTo>
                  <a:pt x="240004" y="59689"/>
                </a:moveTo>
                <a:lnTo>
                  <a:pt x="199254" y="70941"/>
                </a:lnTo>
                <a:lnTo>
                  <a:pt x="175550" y="105378"/>
                </a:lnTo>
                <a:lnTo>
                  <a:pt x="170776" y="142239"/>
                </a:lnTo>
                <a:lnTo>
                  <a:pt x="171834" y="162099"/>
                </a:lnTo>
                <a:lnTo>
                  <a:pt x="187833" y="204977"/>
                </a:lnTo>
                <a:lnTo>
                  <a:pt x="223625" y="223982"/>
                </a:lnTo>
                <a:lnTo>
                  <a:pt x="240004" y="225170"/>
                </a:lnTo>
                <a:lnTo>
                  <a:pt x="257035" y="223980"/>
                </a:lnTo>
                <a:lnTo>
                  <a:pt x="293039" y="205104"/>
                </a:lnTo>
                <a:lnTo>
                  <a:pt x="302302" y="187705"/>
                </a:lnTo>
                <a:lnTo>
                  <a:pt x="234353" y="187705"/>
                </a:lnTo>
                <a:lnTo>
                  <a:pt x="229946" y="183641"/>
                </a:lnTo>
                <a:lnTo>
                  <a:pt x="221932" y="142239"/>
                </a:lnTo>
                <a:lnTo>
                  <a:pt x="222310" y="131071"/>
                </a:lnTo>
                <a:lnTo>
                  <a:pt x="234683" y="97027"/>
                </a:lnTo>
                <a:lnTo>
                  <a:pt x="301197" y="97027"/>
                </a:lnTo>
                <a:lnTo>
                  <a:pt x="298852" y="91162"/>
                </a:lnTo>
                <a:lnTo>
                  <a:pt x="290944" y="79755"/>
                </a:lnTo>
                <a:lnTo>
                  <a:pt x="280988" y="70941"/>
                </a:lnTo>
                <a:lnTo>
                  <a:pt x="269179" y="64674"/>
                </a:lnTo>
                <a:lnTo>
                  <a:pt x="255518" y="60932"/>
                </a:lnTo>
                <a:lnTo>
                  <a:pt x="240004" y="59689"/>
                </a:lnTo>
                <a:close/>
              </a:path>
              <a:path w="1126489" h="227330">
                <a:moveTo>
                  <a:pt x="301197" y="97027"/>
                </a:moveTo>
                <a:lnTo>
                  <a:pt x="245097" y="97027"/>
                </a:lnTo>
                <a:lnTo>
                  <a:pt x="249351" y="100456"/>
                </a:lnTo>
                <a:lnTo>
                  <a:pt x="252768" y="107568"/>
                </a:lnTo>
                <a:lnTo>
                  <a:pt x="255015" y="113736"/>
                </a:lnTo>
                <a:lnTo>
                  <a:pt x="256651" y="121570"/>
                </a:lnTo>
                <a:lnTo>
                  <a:pt x="257672" y="131071"/>
                </a:lnTo>
                <a:lnTo>
                  <a:pt x="258076" y="142239"/>
                </a:lnTo>
                <a:lnTo>
                  <a:pt x="257791" y="152479"/>
                </a:lnTo>
                <a:lnTo>
                  <a:pt x="245986" y="187705"/>
                </a:lnTo>
                <a:lnTo>
                  <a:pt x="302302" y="187705"/>
                </a:lnTo>
                <a:lnTo>
                  <a:pt x="305327" y="179197"/>
                </a:lnTo>
                <a:lnTo>
                  <a:pt x="308327" y="162099"/>
                </a:lnTo>
                <a:lnTo>
                  <a:pt x="309232" y="142239"/>
                </a:lnTo>
                <a:lnTo>
                  <a:pt x="307996" y="122404"/>
                </a:lnTo>
                <a:lnTo>
                  <a:pt x="304536" y="105378"/>
                </a:lnTo>
                <a:lnTo>
                  <a:pt x="301197" y="97027"/>
                </a:lnTo>
                <a:close/>
              </a:path>
              <a:path w="1126489" h="227330">
                <a:moveTo>
                  <a:pt x="245097" y="97027"/>
                </a:moveTo>
                <a:lnTo>
                  <a:pt x="234683" y="97027"/>
                </a:lnTo>
                <a:lnTo>
                  <a:pt x="240004" y="97154"/>
                </a:lnTo>
                <a:lnTo>
                  <a:pt x="245097" y="97027"/>
                </a:lnTo>
                <a:close/>
              </a:path>
              <a:path w="1126489" h="227330">
                <a:moveTo>
                  <a:pt x="652246" y="59689"/>
                </a:moveTo>
                <a:lnTo>
                  <a:pt x="610727" y="72370"/>
                </a:lnTo>
                <a:lnTo>
                  <a:pt x="586216" y="107838"/>
                </a:lnTo>
                <a:lnTo>
                  <a:pt x="581240" y="142239"/>
                </a:lnTo>
                <a:lnTo>
                  <a:pt x="581750" y="153927"/>
                </a:lnTo>
                <a:lnTo>
                  <a:pt x="593965" y="193800"/>
                </a:lnTo>
                <a:lnTo>
                  <a:pt x="632142" y="222329"/>
                </a:lnTo>
                <a:lnTo>
                  <a:pt x="654545" y="225170"/>
                </a:lnTo>
                <a:lnTo>
                  <a:pt x="663215" y="224768"/>
                </a:lnTo>
                <a:lnTo>
                  <a:pt x="701052" y="211185"/>
                </a:lnTo>
                <a:lnTo>
                  <a:pt x="718895" y="189864"/>
                </a:lnTo>
                <a:lnTo>
                  <a:pt x="654291" y="189864"/>
                </a:lnTo>
                <a:lnTo>
                  <a:pt x="647001" y="189610"/>
                </a:lnTo>
                <a:lnTo>
                  <a:pt x="631888" y="155193"/>
                </a:lnTo>
                <a:lnTo>
                  <a:pt x="723252" y="155193"/>
                </a:lnTo>
                <a:lnTo>
                  <a:pt x="723252" y="136398"/>
                </a:lnTo>
                <a:lnTo>
                  <a:pt x="722351" y="126237"/>
                </a:lnTo>
                <a:lnTo>
                  <a:pt x="631888" y="126237"/>
                </a:lnTo>
                <a:lnTo>
                  <a:pt x="631812" y="118109"/>
                </a:lnTo>
                <a:lnTo>
                  <a:pt x="652246" y="94360"/>
                </a:lnTo>
                <a:lnTo>
                  <a:pt x="712949" y="94360"/>
                </a:lnTo>
                <a:lnTo>
                  <a:pt x="711643" y="91642"/>
                </a:lnTo>
                <a:lnTo>
                  <a:pt x="703021" y="80517"/>
                </a:lnTo>
                <a:lnTo>
                  <a:pt x="692496" y="71584"/>
                </a:lnTo>
                <a:lnTo>
                  <a:pt x="680524" y="65150"/>
                </a:lnTo>
                <a:lnTo>
                  <a:pt x="667107" y="61194"/>
                </a:lnTo>
                <a:lnTo>
                  <a:pt x="652246" y="59689"/>
                </a:lnTo>
                <a:close/>
              </a:path>
              <a:path w="1126489" h="227330">
                <a:moveTo>
                  <a:pt x="723506" y="172719"/>
                </a:moveTo>
                <a:lnTo>
                  <a:pt x="672604" y="172719"/>
                </a:lnTo>
                <a:lnTo>
                  <a:pt x="671804" y="179196"/>
                </a:lnTo>
                <a:lnTo>
                  <a:pt x="669607" y="183768"/>
                </a:lnTo>
                <a:lnTo>
                  <a:pt x="666026" y="186181"/>
                </a:lnTo>
                <a:lnTo>
                  <a:pt x="662444" y="188721"/>
                </a:lnTo>
                <a:lnTo>
                  <a:pt x="658533" y="189864"/>
                </a:lnTo>
                <a:lnTo>
                  <a:pt x="718895" y="189864"/>
                </a:lnTo>
                <a:lnTo>
                  <a:pt x="719851" y="187944"/>
                </a:lnTo>
                <a:lnTo>
                  <a:pt x="722187" y="180623"/>
                </a:lnTo>
                <a:lnTo>
                  <a:pt x="723506" y="172719"/>
                </a:lnTo>
                <a:close/>
              </a:path>
              <a:path w="1126489" h="227330">
                <a:moveTo>
                  <a:pt x="712949" y="94360"/>
                </a:moveTo>
                <a:lnTo>
                  <a:pt x="652246" y="94360"/>
                </a:lnTo>
                <a:lnTo>
                  <a:pt x="657644" y="94487"/>
                </a:lnTo>
                <a:lnTo>
                  <a:pt x="661873" y="96265"/>
                </a:lnTo>
                <a:lnTo>
                  <a:pt x="664933" y="99821"/>
                </a:lnTo>
                <a:lnTo>
                  <a:pt x="668007" y="103250"/>
                </a:lnTo>
                <a:lnTo>
                  <a:pt x="670115" y="107441"/>
                </a:lnTo>
                <a:lnTo>
                  <a:pt x="672465" y="117093"/>
                </a:lnTo>
                <a:lnTo>
                  <a:pt x="672896" y="121792"/>
                </a:lnTo>
                <a:lnTo>
                  <a:pt x="672604" y="126237"/>
                </a:lnTo>
                <a:lnTo>
                  <a:pt x="722351" y="126237"/>
                </a:lnTo>
                <a:lnTo>
                  <a:pt x="721759" y="119558"/>
                </a:lnTo>
                <a:lnTo>
                  <a:pt x="717889" y="104648"/>
                </a:lnTo>
                <a:lnTo>
                  <a:pt x="712949" y="94360"/>
                </a:lnTo>
                <a:close/>
              </a:path>
              <a:path w="1126489" h="227330">
                <a:moveTo>
                  <a:pt x="790867" y="61849"/>
                </a:moveTo>
                <a:lnTo>
                  <a:pt x="740448" y="61849"/>
                </a:lnTo>
                <a:lnTo>
                  <a:pt x="741337" y="67690"/>
                </a:lnTo>
                <a:lnTo>
                  <a:pt x="741845" y="73405"/>
                </a:lnTo>
                <a:lnTo>
                  <a:pt x="742099" y="78739"/>
                </a:lnTo>
                <a:lnTo>
                  <a:pt x="742254" y="85568"/>
                </a:lnTo>
                <a:lnTo>
                  <a:pt x="742353" y="223900"/>
                </a:lnTo>
                <a:lnTo>
                  <a:pt x="779945" y="223900"/>
                </a:lnTo>
                <a:lnTo>
                  <a:pt x="784517" y="222376"/>
                </a:lnTo>
                <a:lnTo>
                  <a:pt x="788073" y="219455"/>
                </a:lnTo>
                <a:lnTo>
                  <a:pt x="791756" y="216534"/>
                </a:lnTo>
                <a:lnTo>
                  <a:pt x="793534" y="212343"/>
                </a:lnTo>
                <a:lnTo>
                  <a:pt x="793661" y="207136"/>
                </a:lnTo>
                <a:lnTo>
                  <a:pt x="793788" y="117220"/>
                </a:lnTo>
                <a:lnTo>
                  <a:pt x="795185" y="110362"/>
                </a:lnTo>
                <a:lnTo>
                  <a:pt x="798233" y="105282"/>
                </a:lnTo>
                <a:lnTo>
                  <a:pt x="801154" y="100202"/>
                </a:lnTo>
                <a:lnTo>
                  <a:pt x="805218" y="97535"/>
                </a:lnTo>
                <a:lnTo>
                  <a:pt x="810552" y="97408"/>
                </a:lnTo>
                <a:lnTo>
                  <a:pt x="875098" y="97408"/>
                </a:lnTo>
                <a:lnTo>
                  <a:pt x="874702" y="95773"/>
                </a:lnTo>
                <a:lnTo>
                  <a:pt x="870121" y="85568"/>
                </a:lnTo>
                <a:lnTo>
                  <a:pt x="863765" y="76707"/>
                </a:lnTo>
                <a:lnTo>
                  <a:pt x="858508" y="72008"/>
                </a:lnTo>
                <a:lnTo>
                  <a:pt x="792899" y="72008"/>
                </a:lnTo>
                <a:lnTo>
                  <a:pt x="792899" y="70992"/>
                </a:lnTo>
                <a:lnTo>
                  <a:pt x="792760" y="69534"/>
                </a:lnTo>
                <a:lnTo>
                  <a:pt x="792010" y="65658"/>
                </a:lnTo>
                <a:lnTo>
                  <a:pt x="791459" y="63626"/>
                </a:lnTo>
                <a:lnTo>
                  <a:pt x="790867" y="61849"/>
                </a:lnTo>
                <a:close/>
              </a:path>
              <a:path w="1126489" h="227330">
                <a:moveTo>
                  <a:pt x="875098" y="97408"/>
                </a:moveTo>
                <a:lnTo>
                  <a:pt x="810552" y="97408"/>
                </a:lnTo>
                <a:lnTo>
                  <a:pt x="816140" y="97535"/>
                </a:lnTo>
                <a:lnTo>
                  <a:pt x="820331" y="100075"/>
                </a:lnTo>
                <a:lnTo>
                  <a:pt x="823125" y="105028"/>
                </a:lnTo>
                <a:lnTo>
                  <a:pt x="825919" y="110108"/>
                </a:lnTo>
                <a:lnTo>
                  <a:pt x="827316" y="117093"/>
                </a:lnTo>
                <a:lnTo>
                  <a:pt x="827316" y="223900"/>
                </a:lnTo>
                <a:lnTo>
                  <a:pt x="864654" y="223900"/>
                </a:lnTo>
                <a:lnTo>
                  <a:pt x="869353" y="222376"/>
                </a:lnTo>
                <a:lnTo>
                  <a:pt x="876465" y="216534"/>
                </a:lnTo>
                <a:lnTo>
                  <a:pt x="878370" y="212343"/>
                </a:lnTo>
                <a:lnTo>
                  <a:pt x="878497" y="207136"/>
                </a:lnTo>
                <a:lnTo>
                  <a:pt x="878497" y="120268"/>
                </a:lnTo>
                <a:lnTo>
                  <a:pt x="877498" y="107336"/>
                </a:lnTo>
                <a:lnTo>
                  <a:pt x="875098" y="97408"/>
                </a:lnTo>
                <a:close/>
              </a:path>
              <a:path w="1126489" h="227330">
                <a:moveTo>
                  <a:pt x="822236" y="59943"/>
                </a:moveTo>
                <a:lnTo>
                  <a:pt x="792899" y="72008"/>
                </a:lnTo>
                <a:lnTo>
                  <a:pt x="858508" y="72008"/>
                </a:lnTo>
                <a:lnTo>
                  <a:pt x="855740" y="69534"/>
                </a:lnTo>
                <a:lnTo>
                  <a:pt x="846143" y="64373"/>
                </a:lnTo>
                <a:lnTo>
                  <a:pt x="834975" y="61188"/>
                </a:lnTo>
                <a:lnTo>
                  <a:pt x="822236" y="59943"/>
                </a:lnTo>
                <a:close/>
              </a:path>
              <a:path w="1126489" h="227330">
                <a:moveTo>
                  <a:pt x="377901" y="61849"/>
                </a:moveTo>
                <a:lnTo>
                  <a:pt x="327507" y="61849"/>
                </a:lnTo>
                <a:lnTo>
                  <a:pt x="328358" y="67690"/>
                </a:lnTo>
                <a:lnTo>
                  <a:pt x="328879" y="73405"/>
                </a:lnTo>
                <a:lnTo>
                  <a:pt x="329247" y="84074"/>
                </a:lnTo>
                <a:lnTo>
                  <a:pt x="329285" y="223900"/>
                </a:lnTo>
                <a:lnTo>
                  <a:pt x="366953" y="223900"/>
                </a:lnTo>
                <a:lnTo>
                  <a:pt x="371538" y="222376"/>
                </a:lnTo>
                <a:lnTo>
                  <a:pt x="378726" y="216534"/>
                </a:lnTo>
                <a:lnTo>
                  <a:pt x="380580" y="212343"/>
                </a:lnTo>
                <a:lnTo>
                  <a:pt x="380695" y="125983"/>
                </a:lnTo>
                <a:lnTo>
                  <a:pt x="380773" y="117093"/>
                </a:lnTo>
                <a:lnTo>
                  <a:pt x="382244" y="110362"/>
                </a:lnTo>
                <a:lnTo>
                  <a:pt x="388124" y="100202"/>
                </a:lnTo>
                <a:lnTo>
                  <a:pt x="392226" y="97535"/>
                </a:lnTo>
                <a:lnTo>
                  <a:pt x="397497" y="97408"/>
                </a:lnTo>
                <a:lnTo>
                  <a:pt x="462103" y="97408"/>
                </a:lnTo>
                <a:lnTo>
                  <a:pt x="461711" y="95773"/>
                </a:lnTo>
                <a:lnTo>
                  <a:pt x="457146" y="85568"/>
                </a:lnTo>
                <a:lnTo>
                  <a:pt x="450786" y="76707"/>
                </a:lnTo>
                <a:lnTo>
                  <a:pt x="445518" y="72008"/>
                </a:lnTo>
                <a:lnTo>
                  <a:pt x="379933" y="72008"/>
                </a:lnTo>
                <a:lnTo>
                  <a:pt x="379933" y="70992"/>
                </a:lnTo>
                <a:lnTo>
                  <a:pt x="379744" y="69534"/>
                </a:lnTo>
                <a:lnTo>
                  <a:pt x="379044" y="65658"/>
                </a:lnTo>
                <a:lnTo>
                  <a:pt x="378536" y="63753"/>
                </a:lnTo>
                <a:lnTo>
                  <a:pt x="377901" y="61849"/>
                </a:lnTo>
                <a:close/>
              </a:path>
              <a:path w="1126489" h="227330">
                <a:moveTo>
                  <a:pt x="462103" y="97408"/>
                </a:moveTo>
                <a:lnTo>
                  <a:pt x="397497" y="97408"/>
                </a:lnTo>
                <a:lnTo>
                  <a:pt x="403098" y="97535"/>
                </a:lnTo>
                <a:lnTo>
                  <a:pt x="407289" y="100075"/>
                </a:lnTo>
                <a:lnTo>
                  <a:pt x="410095" y="105028"/>
                </a:lnTo>
                <a:lnTo>
                  <a:pt x="412889" y="110108"/>
                </a:lnTo>
                <a:lnTo>
                  <a:pt x="414299" y="117093"/>
                </a:lnTo>
                <a:lnTo>
                  <a:pt x="414299" y="223900"/>
                </a:lnTo>
                <a:lnTo>
                  <a:pt x="451700" y="223900"/>
                </a:lnTo>
                <a:lnTo>
                  <a:pt x="456298" y="222376"/>
                </a:lnTo>
                <a:lnTo>
                  <a:pt x="463473" y="216534"/>
                </a:lnTo>
                <a:lnTo>
                  <a:pt x="465328" y="212343"/>
                </a:lnTo>
                <a:lnTo>
                  <a:pt x="465455" y="207136"/>
                </a:lnTo>
                <a:lnTo>
                  <a:pt x="465455" y="120268"/>
                </a:lnTo>
                <a:lnTo>
                  <a:pt x="464481" y="107336"/>
                </a:lnTo>
                <a:lnTo>
                  <a:pt x="462103" y="97408"/>
                </a:lnTo>
                <a:close/>
              </a:path>
              <a:path w="1126489" h="227330">
                <a:moveTo>
                  <a:pt x="409206" y="59943"/>
                </a:moveTo>
                <a:lnTo>
                  <a:pt x="379933" y="72008"/>
                </a:lnTo>
                <a:lnTo>
                  <a:pt x="445518" y="72008"/>
                </a:lnTo>
                <a:lnTo>
                  <a:pt x="442744" y="69534"/>
                </a:lnTo>
                <a:lnTo>
                  <a:pt x="433135" y="64373"/>
                </a:lnTo>
                <a:lnTo>
                  <a:pt x="421956" y="61188"/>
                </a:lnTo>
                <a:lnTo>
                  <a:pt x="409206" y="59943"/>
                </a:lnTo>
                <a:close/>
              </a:path>
              <a:path w="1126489" h="227330">
                <a:moveTo>
                  <a:pt x="1038263" y="174498"/>
                </a:moveTo>
                <a:lnTo>
                  <a:pt x="992162" y="174498"/>
                </a:lnTo>
                <a:lnTo>
                  <a:pt x="992543" y="183514"/>
                </a:lnTo>
                <a:lnTo>
                  <a:pt x="994448" y="191261"/>
                </a:lnTo>
                <a:lnTo>
                  <a:pt x="998004" y="197738"/>
                </a:lnTo>
                <a:lnTo>
                  <a:pt x="1001433" y="204088"/>
                </a:lnTo>
                <a:lnTo>
                  <a:pt x="1045085" y="224412"/>
                </a:lnTo>
                <a:lnTo>
                  <a:pt x="1056805" y="225170"/>
                </a:lnTo>
                <a:lnTo>
                  <a:pt x="1072664" y="224218"/>
                </a:lnTo>
                <a:lnTo>
                  <a:pt x="1116000" y="203376"/>
                </a:lnTo>
                <a:lnTo>
                  <a:pt x="1123047" y="189737"/>
                </a:lnTo>
                <a:lnTo>
                  <a:pt x="1052233" y="189737"/>
                </a:lnTo>
                <a:lnTo>
                  <a:pt x="1048169" y="188721"/>
                </a:lnTo>
                <a:lnTo>
                  <a:pt x="1045248" y="186689"/>
                </a:lnTo>
                <a:lnTo>
                  <a:pt x="1042454" y="184657"/>
                </a:lnTo>
                <a:lnTo>
                  <a:pt x="1040041" y="180593"/>
                </a:lnTo>
                <a:lnTo>
                  <a:pt x="1038263" y="174498"/>
                </a:lnTo>
                <a:close/>
              </a:path>
              <a:path w="1126489" h="227330">
                <a:moveTo>
                  <a:pt x="1058837" y="59689"/>
                </a:moveTo>
                <a:lnTo>
                  <a:pt x="1012609" y="74294"/>
                </a:lnTo>
                <a:lnTo>
                  <a:pt x="994702" y="111378"/>
                </a:lnTo>
                <a:lnTo>
                  <a:pt x="995680" y="119598"/>
                </a:lnTo>
                <a:lnTo>
                  <a:pt x="1023626" y="149986"/>
                </a:lnTo>
                <a:lnTo>
                  <a:pt x="1067092" y="159765"/>
                </a:lnTo>
                <a:lnTo>
                  <a:pt x="1068743" y="159892"/>
                </a:lnTo>
                <a:lnTo>
                  <a:pt x="1070648" y="161162"/>
                </a:lnTo>
                <a:lnTo>
                  <a:pt x="1072697" y="163595"/>
                </a:lnTo>
                <a:lnTo>
                  <a:pt x="1074712" y="165861"/>
                </a:lnTo>
                <a:lnTo>
                  <a:pt x="1075728" y="169290"/>
                </a:lnTo>
                <a:lnTo>
                  <a:pt x="1075895" y="172211"/>
                </a:lnTo>
                <a:lnTo>
                  <a:pt x="1075855" y="178942"/>
                </a:lnTo>
                <a:lnTo>
                  <a:pt x="1074077" y="182879"/>
                </a:lnTo>
                <a:lnTo>
                  <a:pt x="1070648" y="185546"/>
                </a:lnTo>
                <a:lnTo>
                  <a:pt x="1067346" y="188213"/>
                </a:lnTo>
                <a:lnTo>
                  <a:pt x="1062901" y="189483"/>
                </a:lnTo>
                <a:lnTo>
                  <a:pt x="1052233" y="189737"/>
                </a:lnTo>
                <a:lnTo>
                  <a:pt x="1123047" y="189737"/>
                </a:lnTo>
                <a:lnTo>
                  <a:pt x="1124902" y="183981"/>
                </a:lnTo>
                <a:lnTo>
                  <a:pt x="1126020" y="172211"/>
                </a:lnTo>
                <a:lnTo>
                  <a:pt x="1125204" y="163575"/>
                </a:lnTo>
                <a:lnTo>
                  <a:pt x="1097540" y="131683"/>
                </a:lnTo>
                <a:lnTo>
                  <a:pt x="1052995" y="121284"/>
                </a:lnTo>
                <a:lnTo>
                  <a:pt x="1051344" y="121030"/>
                </a:lnTo>
                <a:lnTo>
                  <a:pt x="1049566" y="119760"/>
                </a:lnTo>
                <a:lnTo>
                  <a:pt x="1045756" y="115696"/>
                </a:lnTo>
                <a:lnTo>
                  <a:pt x="1044740" y="112649"/>
                </a:lnTo>
                <a:lnTo>
                  <a:pt x="1044700" y="111378"/>
                </a:lnTo>
                <a:lnTo>
                  <a:pt x="1044652" y="107823"/>
                </a:lnTo>
                <a:lnTo>
                  <a:pt x="1044867" y="103631"/>
                </a:lnTo>
                <a:lnTo>
                  <a:pt x="1046645" y="99949"/>
                </a:lnTo>
                <a:lnTo>
                  <a:pt x="1050074" y="97408"/>
                </a:lnTo>
                <a:lnTo>
                  <a:pt x="1053376" y="94868"/>
                </a:lnTo>
                <a:lnTo>
                  <a:pt x="1057059" y="93599"/>
                </a:lnTo>
                <a:lnTo>
                  <a:pt x="1060869" y="93599"/>
                </a:lnTo>
                <a:lnTo>
                  <a:pt x="1065568" y="93471"/>
                </a:lnTo>
                <a:lnTo>
                  <a:pt x="1122800" y="93471"/>
                </a:lnTo>
                <a:lnTo>
                  <a:pt x="1120178" y="88645"/>
                </a:lnTo>
                <a:lnTo>
                  <a:pt x="1117130" y="82803"/>
                </a:lnTo>
                <a:lnTo>
                  <a:pt x="1072578" y="60598"/>
                </a:lnTo>
                <a:lnTo>
                  <a:pt x="1058837" y="59689"/>
                </a:lnTo>
                <a:close/>
              </a:path>
              <a:path w="1126489" h="227330">
                <a:moveTo>
                  <a:pt x="1122800" y="93471"/>
                </a:moveTo>
                <a:lnTo>
                  <a:pt x="1065568" y="93471"/>
                </a:lnTo>
                <a:lnTo>
                  <a:pt x="1069505" y="94360"/>
                </a:lnTo>
                <a:lnTo>
                  <a:pt x="1075601" y="98170"/>
                </a:lnTo>
                <a:lnTo>
                  <a:pt x="1078141" y="101980"/>
                </a:lnTo>
                <a:lnTo>
                  <a:pt x="1080046" y="107823"/>
                </a:lnTo>
                <a:lnTo>
                  <a:pt x="1125004" y="107823"/>
                </a:lnTo>
                <a:lnTo>
                  <a:pt x="1124947" y="100619"/>
                </a:lnTo>
                <a:lnTo>
                  <a:pt x="1123353" y="94487"/>
                </a:lnTo>
                <a:lnTo>
                  <a:pt x="1122800" y="93471"/>
                </a:lnTo>
                <a:close/>
              </a:path>
              <a:path w="1126489" h="227330">
                <a:moveTo>
                  <a:pt x="956983" y="99949"/>
                </a:moveTo>
                <a:lnTo>
                  <a:pt x="905929" y="99949"/>
                </a:lnTo>
                <a:lnTo>
                  <a:pt x="905929" y="177545"/>
                </a:lnTo>
                <a:lnTo>
                  <a:pt x="925830" y="216725"/>
                </a:lnTo>
                <a:lnTo>
                  <a:pt x="955459" y="224154"/>
                </a:lnTo>
                <a:lnTo>
                  <a:pt x="973239" y="224154"/>
                </a:lnTo>
                <a:lnTo>
                  <a:pt x="976922" y="223138"/>
                </a:lnTo>
                <a:lnTo>
                  <a:pt x="979335" y="220852"/>
                </a:lnTo>
                <a:lnTo>
                  <a:pt x="981748" y="218693"/>
                </a:lnTo>
                <a:lnTo>
                  <a:pt x="983018" y="215137"/>
                </a:lnTo>
                <a:lnTo>
                  <a:pt x="983018" y="188721"/>
                </a:lnTo>
                <a:lnTo>
                  <a:pt x="962952" y="188721"/>
                </a:lnTo>
                <a:lnTo>
                  <a:pt x="960920" y="187705"/>
                </a:lnTo>
                <a:lnTo>
                  <a:pt x="957872" y="183133"/>
                </a:lnTo>
                <a:lnTo>
                  <a:pt x="957110" y="179704"/>
                </a:lnTo>
                <a:lnTo>
                  <a:pt x="956983" y="99949"/>
                </a:lnTo>
                <a:close/>
              </a:path>
              <a:path w="1126489" h="227330">
                <a:moveTo>
                  <a:pt x="983018" y="67690"/>
                </a:moveTo>
                <a:lnTo>
                  <a:pt x="890054" y="67690"/>
                </a:lnTo>
                <a:lnTo>
                  <a:pt x="890054" y="90931"/>
                </a:lnTo>
                <a:lnTo>
                  <a:pt x="891324" y="94487"/>
                </a:lnTo>
                <a:lnTo>
                  <a:pt x="893737" y="96646"/>
                </a:lnTo>
                <a:lnTo>
                  <a:pt x="896150" y="98932"/>
                </a:lnTo>
                <a:lnTo>
                  <a:pt x="899960" y="99949"/>
                </a:lnTo>
                <a:lnTo>
                  <a:pt x="973239" y="99949"/>
                </a:lnTo>
                <a:lnTo>
                  <a:pt x="976922" y="98932"/>
                </a:lnTo>
                <a:lnTo>
                  <a:pt x="979335" y="96646"/>
                </a:lnTo>
                <a:lnTo>
                  <a:pt x="981748" y="94487"/>
                </a:lnTo>
                <a:lnTo>
                  <a:pt x="983018" y="90931"/>
                </a:lnTo>
                <a:lnTo>
                  <a:pt x="983018" y="67690"/>
                </a:lnTo>
                <a:close/>
              </a:path>
              <a:path w="1126489" h="227330">
                <a:moveTo>
                  <a:pt x="956983" y="20065"/>
                </a:moveTo>
                <a:lnTo>
                  <a:pt x="905929" y="20065"/>
                </a:lnTo>
                <a:lnTo>
                  <a:pt x="905929" y="67690"/>
                </a:lnTo>
                <a:lnTo>
                  <a:pt x="956983" y="67690"/>
                </a:lnTo>
                <a:lnTo>
                  <a:pt x="956983" y="20065"/>
                </a:lnTo>
                <a:close/>
              </a:path>
              <a:path w="1126489" h="227330">
                <a:moveTo>
                  <a:pt x="544029" y="99949"/>
                </a:moveTo>
                <a:lnTo>
                  <a:pt x="492874" y="99949"/>
                </a:lnTo>
                <a:lnTo>
                  <a:pt x="492874" y="177545"/>
                </a:lnTo>
                <a:lnTo>
                  <a:pt x="512836" y="216725"/>
                </a:lnTo>
                <a:lnTo>
                  <a:pt x="542505" y="224154"/>
                </a:lnTo>
                <a:lnTo>
                  <a:pt x="560184" y="224154"/>
                </a:lnTo>
                <a:lnTo>
                  <a:pt x="563880" y="223138"/>
                </a:lnTo>
                <a:lnTo>
                  <a:pt x="566331" y="220852"/>
                </a:lnTo>
                <a:lnTo>
                  <a:pt x="568769" y="218693"/>
                </a:lnTo>
                <a:lnTo>
                  <a:pt x="569988" y="215137"/>
                </a:lnTo>
                <a:lnTo>
                  <a:pt x="569988" y="188721"/>
                </a:lnTo>
                <a:lnTo>
                  <a:pt x="549986" y="188721"/>
                </a:lnTo>
                <a:lnTo>
                  <a:pt x="547865" y="187705"/>
                </a:lnTo>
                <a:lnTo>
                  <a:pt x="544830" y="183133"/>
                </a:lnTo>
                <a:lnTo>
                  <a:pt x="544055" y="179704"/>
                </a:lnTo>
                <a:lnTo>
                  <a:pt x="544029" y="99949"/>
                </a:lnTo>
                <a:close/>
              </a:path>
              <a:path w="1126489" h="227330">
                <a:moveTo>
                  <a:pt x="569988" y="67690"/>
                </a:moveTo>
                <a:lnTo>
                  <a:pt x="477088" y="67690"/>
                </a:lnTo>
                <a:lnTo>
                  <a:pt x="477088" y="90931"/>
                </a:lnTo>
                <a:lnTo>
                  <a:pt x="478307" y="94487"/>
                </a:lnTo>
                <a:lnTo>
                  <a:pt x="480745" y="96646"/>
                </a:lnTo>
                <a:lnTo>
                  <a:pt x="483196" y="98932"/>
                </a:lnTo>
                <a:lnTo>
                  <a:pt x="486892" y="99949"/>
                </a:lnTo>
                <a:lnTo>
                  <a:pt x="560184" y="99949"/>
                </a:lnTo>
                <a:lnTo>
                  <a:pt x="563880" y="98932"/>
                </a:lnTo>
                <a:lnTo>
                  <a:pt x="566331" y="96646"/>
                </a:lnTo>
                <a:lnTo>
                  <a:pt x="568769" y="94487"/>
                </a:lnTo>
                <a:lnTo>
                  <a:pt x="569988" y="90931"/>
                </a:lnTo>
                <a:lnTo>
                  <a:pt x="569988" y="67690"/>
                </a:lnTo>
                <a:close/>
              </a:path>
              <a:path w="1126489" h="227330">
                <a:moveTo>
                  <a:pt x="544029" y="20065"/>
                </a:moveTo>
                <a:lnTo>
                  <a:pt x="492874" y="20065"/>
                </a:lnTo>
                <a:lnTo>
                  <a:pt x="492874" y="67690"/>
                </a:lnTo>
                <a:lnTo>
                  <a:pt x="544029" y="67690"/>
                </a:lnTo>
                <a:lnTo>
                  <a:pt x="544029" y="20065"/>
                </a:lnTo>
                <a:close/>
              </a:path>
              <a:path w="1126489" h="227330">
                <a:moveTo>
                  <a:pt x="80264" y="0"/>
                </a:moveTo>
                <a:lnTo>
                  <a:pt x="72771" y="0"/>
                </a:lnTo>
                <a:lnTo>
                  <a:pt x="65239" y="1269"/>
                </a:lnTo>
                <a:lnTo>
                  <a:pt x="24124" y="23608"/>
                </a:lnTo>
                <a:lnTo>
                  <a:pt x="4673" y="63880"/>
                </a:lnTo>
                <a:lnTo>
                  <a:pt x="0" y="113029"/>
                </a:lnTo>
                <a:lnTo>
                  <a:pt x="321" y="125741"/>
                </a:lnTo>
                <a:lnTo>
                  <a:pt x="6571" y="171195"/>
                </a:lnTo>
                <a:lnTo>
                  <a:pt x="27555" y="207539"/>
                </a:lnTo>
                <a:lnTo>
                  <a:pt x="67438" y="226246"/>
                </a:lnTo>
                <a:lnTo>
                  <a:pt x="80264" y="227202"/>
                </a:lnTo>
                <a:lnTo>
                  <a:pt x="96635" y="225913"/>
                </a:lnTo>
                <a:lnTo>
                  <a:pt x="136004" y="206375"/>
                </a:lnTo>
                <a:lnTo>
                  <a:pt x="150371" y="187578"/>
                </a:lnTo>
                <a:lnTo>
                  <a:pt x="76593" y="187578"/>
                </a:lnTo>
                <a:lnTo>
                  <a:pt x="72110" y="186181"/>
                </a:lnTo>
                <a:lnTo>
                  <a:pt x="53771" y="148621"/>
                </a:lnTo>
                <a:lnTo>
                  <a:pt x="52019" y="113664"/>
                </a:lnTo>
                <a:lnTo>
                  <a:pt x="52483" y="96019"/>
                </a:lnTo>
                <a:lnTo>
                  <a:pt x="59436" y="57657"/>
                </a:lnTo>
                <a:lnTo>
                  <a:pt x="81546" y="39624"/>
                </a:lnTo>
                <a:lnTo>
                  <a:pt x="150225" y="39624"/>
                </a:lnTo>
                <a:lnTo>
                  <a:pt x="143404" y="28662"/>
                </a:lnTo>
                <a:lnTo>
                  <a:pt x="133972" y="18541"/>
                </a:lnTo>
                <a:lnTo>
                  <a:pt x="122815" y="10465"/>
                </a:lnTo>
                <a:lnTo>
                  <a:pt x="110147" y="4699"/>
                </a:lnTo>
                <a:lnTo>
                  <a:pt x="95963" y="1218"/>
                </a:lnTo>
                <a:lnTo>
                  <a:pt x="80264" y="0"/>
                </a:lnTo>
                <a:close/>
              </a:path>
              <a:path w="1126489" h="227330">
                <a:moveTo>
                  <a:pt x="81800" y="187451"/>
                </a:moveTo>
                <a:lnTo>
                  <a:pt x="76593" y="187578"/>
                </a:lnTo>
                <a:lnTo>
                  <a:pt x="86931" y="187578"/>
                </a:lnTo>
                <a:lnTo>
                  <a:pt x="81800" y="187451"/>
                </a:lnTo>
                <a:close/>
              </a:path>
              <a:path w="1126489" h="227330">
                <a:moveTo>
                  <a:pt x="160185" y="156463"/>
                </a:moveTo>
                <a:lnTo>
                  <a:pt x="107505" y="156463"/>
                </a:lnTo>
                <a:lnTo>
                  <a:pt x="106847" y="161456"/>
                </a:lnTo>
                <a:lnTo>
                  <a:pt x="105714" y="165861"/>
                </a:lnTo>
                <a:lnTo>
                  <a:pt x="86931" y="187578"/>
                </a:lnTo>
                <a:lnTo>
                  <a:pt x="150371" y="187578"/>
                </a:lnTo>
                <a:lnTo>
                  <a:pt x="152771" y="183610"/>
                </a:lnTo>
                <a:lnTo>
                  <a:pt x="157646" y="170584"/>
                </a:lnTo>
                <a:lnTo>
                  <a:pt x="160185" y="156463"/>
                </a:lnTo>
                <a:close/>
              </a:path>
              <a:path w="1126489" h="227330">
                <a:moveTo>
                  <a:pt x="150225" y="39624"/>
                </a:moveTo>
                <a:lnTo>
                  <a:pt x="87388" y="39624"/>
                </a:lnTo>
                <a:lnTo>
                  <a:pt x="92989" y="42417"/>
                </a:lnTo>
                <a:lnTo>
                  <a:pt x="98371" y="48043"/>
                </a:lnTo>
                <a:lnTo>
                  <a:pt x="103682" y="53720"/>
                </a:lnTo>
                <a:lnTo>
                  <a:pt x="106730" y="61213"/>
                </a:lnTo>
                <a:lnTo>
                  <a:pt x="107505" y="70738"/>
                </a:lnTo>
                <a:lnTo>
                  <a:pt x="160185" y="70738"/>
                </a:lnTo>
                <a:lnTo>
                  <a:pt x="156510" y="54760"/>
                </a:lnTo>
                <a:lnTo>
                  <a:pt x="150917" y="40735"/>
                </a:lnTo>
                <a:lnTo>
                  <a:pt x="150225" y="3962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92657" y="2513457"/>
            <a:ext cx="383540" cy="203200"/>
          </a:xfrm>
          <a:custGeom>
            <a:avLst/>
            <a:gdLst/>
            <a:ahLst/>
            <a:cxnLst/>
            <a:rect l="l" t="t" r="r" b="b"/>
            <a:pathLst>
              <a:path w="383540" h="203200">
                <a:moveTo>
                  <a:pt x="331851" y="0"/>
                </a:moveTo>
                <a:lnTo>
                  <a:pt x="322961" y="0"/>
                </a:lnTo>
                <a:lnTo>
                  <a:pt x="310314" y="1095"/>
                </a:lnTo>
                <a:lnTo>
                  <a:pt x="271899" y="26717"/>
                </a:lnTo>
                <a:lnTo>
                  <a:pt x="262255" y="59436"/>
                </a:lnTo>
                <a:lnTo>
                  <a:pt x="262255" y="143510"/>
                </a:lnTo>
                <a:lnTo>
                  <a:pt x="279400" y="186563"/>
                </a:lnTo>
                <a:lnTo>
                  <a:pt x="298958" y="199009"/>
                </a:lnTo>
                <a:lnTo>
                  <a:pt x="306197" y="201802"/>
                </a:lnTo>
                <a:lnTo>
                  <a:pt x="314198" y="203200"/>
                </a:lnTo>
                <a:lnTo>
                  <a:pt x="331851" y="203200"/>
                </a:lnTo>
                <a:lnTo>
                  <a:pt x="366395" y="186690"/>
                </a:lnTo>
                <a:lnTo>
                  <a:pt x="378473" y="168910"/>
                </a:lnTo>
                <a:lnTo>
                  <a:pt x="318262" y="168910"/>
                </a:lnTo>
                <a:lnTo>
                  <a:pt x="314452" y="166624"/>
                </a:lnTo>
                <a:lnTo>
                  <a:pt x="311531" y="162306"/>
                </a:lnTo>
                <a:lnTo>
                  <a:pt x="308609" y="157861"/>
                </a:lnTo>
                <a:lnTo>
                  <a:pt x="307086" y="151638"/>
                </a:lnTo>
                <a:lnTo>
                  <a:pt x="306962" y="143510"/>
                </a:lnTo>
                <a:lnTo>
                  <a:pt x="307086" y="51689"/>
                </a:lnTo>
                <a:lnTo>
                  <a:pt x="308609" y="45339"/>
                </a:lnTo>
                <a:lnTo>
                  <a:pt x="311614" y="40640"/>
                </a:lnTo>
                <a:lnTo>
                  <a:pt x="314452" y="36322"/>
                </a:lnTo>
                <a:lnTo>
                  <a:pt x="318262" y="34036"/>
                </a:lnTo>
                <a:lnTo>
                  <a:pt x="377837" y="34036"/>
                </a:lnTo>
                <a:lnTo>
                  <a:pt x="373804" y="26396"/>
                </a:lnTo>
                <a:lnTo>
                  <a:pt x="366395" y="17399"/>
                </a:lnTo>
                <a:lnTo>
                  <a:pt x="360806" y="11557"/>
                </a:lnTo>
                <a:lnTo>
                  <a:pt x="354330" y="7112"/>
                </a:lnTo>
                <a:lnTo>
                  <a:pt x="347091" y="4318"/>
                </a:lnTo>
                <a:lnTo>
                  <a:pt x="339852" y="1397"/>
                </a:lnTo>
                <a:lnTo>
                  <a:pt x="331851" y="0"/>
                </a:lnTo>
                <a:close/>
              </a:path>
              <a:path w="383540" h="203200">
                <a:moveTo>
                  <a:pt x="377837" y="34036"/>
                </a:moveTo>
                <a:lnTo>
                  <a:pt x="327787" y="34036"/>
                </a:lnTo>
                <a:lnTo>
                  <a:pt x="331597" y="36195"/>
                </a:lnTo>
                <a:lnTo>
                  <a:pt x="334474" y="40767"/>
                </a:lnTo>
                <a:lnTo>
                  <a:pt x="337312" y="45085"/>
                </a:lnTo>
                <a:lnTo>
                  <a:pt x="338709" y="51562"/>
                </a:lnTo>
                <a:lnTo>
                  <a:pt x="338832" y="143510"/>
                </a:lnTo>
                <a:lnTo>
                  <a:pt x="338709" y="151638"/>
                </a:lnTo>
                <a:lnTo>
                  <a:pt x="337312" y="157988"/>
                </a:lnTo>
                <a:lnTo>
                  <a:pt x="334518" y="162433"/>
                </a:lnTo>
                <a:lnTo>
                  <a:pt x="331851" y="166750"/>
                </a:lnTo>
                <a:lnTo>
                  <a:pt x="327914" y="168910"/>
                </a:lnTo>
                <a:lnTo>
                  <a:pt x="378473" y="168910"/>
                </a:lnTo>
                <a:lnTo>
                  <a:pt x="379095" y="167719"/>
                </a:lnTo>
                <a:lnTo>
                  <a:pt x="382289" y="156275"/>
                </a:lnTo>
                <a:lnTo>
                  <a:pt x="383413" y="143510"/>
                </a:lnTo>
                <a:lnTo>
                  <a:pt x="383413" y="59436"/>
                </a:lnTo>
                <a:lnTo>
                  <a:pt x="382289" y="47438"/>
                </a:lnTo>
                <a:lnTo>
                  <a:pt x="379095" y="36417"/>
                </a:lnTo>
                <a:lnTo>
                  <a:pt x="377837" y="34036"/>
                </a:lnTo>
                <a:close/>
              </a:path>
              <a:path w="383540" h="203200">
                <a:moveTo>
                  <a:pt x="194690" y="0"/>
                </a:moveTo>
                <a:lnTo>
                  <a:pt x="185801" y="0"/>
                </a:lnTo>
                <a:lnTo>
                  <a:pt x="173154" y="1095"/>
                </a:lnTo>
                <a:lnTo>
                  <a:pt x="134739" y="26717"/>
                </a:lnTo>
                <a:lnTo>
                  <a:pt x="125095" y="59436"/>
                </a:lnTo>
                <a:lnTo>
                  <a:pt x="125095" y="143510"/>
                </a:lnTo>
                <a:lnTo>
                  <a:pt x="142240" y="186563"/>
                </a:lnTo>
                <a:lnTo>
                  <a:pt x="161798" y="199009"/>
                </a:lnTo>
                <a:lnTo>
                  <a:pt x="169037" y="201802"/>
                </a:lnTo>
                <a:lnTo>
                  <a:pt x="177037" y="203200"/>
                </a:lnTo>
                <a:lnTo>
                  <a:pt x="194690" y="203200"/>
                </a:lnTo>
                <a:lnTo>
                  <a:pt x="229234" y="186690"/>
                </a:lnTo>
                <a:lnTo>
                  <a:pt x="241313" y="168910"/>
                </a:lnTo>
                <a:lnTo>
                  <a:pt x="181102" y="168910"/>
                </a:lnTo>
                <a:lnTo>
                  <a:pt x="177292" y="166624"/>
                </a:lnTo>
                <a:lnTo>
                  <a:pt x="174371" y="162306"/>
                </a:lnTo>
                <a:lnTo>
                  <a:pt x="171450" y="157861"/>
                </a:lnTo>
                <a:lnTo>
                  <a:pt x="169926" y="151638"/>
                </a:lnTo>
                <a:lnTo>
                  <a:pt x="169802" y="143510"/>
                </a:lnTo>
                <a:lnTo>
                  <a:pt x="169926" y="51689"/>
                </a:lnTo>
                <a:lnTo>
                  <a:pt x="171450" y="45339"/>
                </a:lnTo>
                <a:lnTo>
                  <a:pt x="174454" y="40640"/>
                </a:lnTo>
                <a:lnTo>
                  <a:pt x="177292" y="36322"/>
                </a:lnTo>
                <a:lnTo>
                  <a:pt x="181102" y="34036"/>
                </a:lnTo>
                <a:lnTo>
                  <a:pt x="240677" y="34036"/>
                </a:lnTo>
                <a:lnTo>
                  <a:pt x="236644" y="26396"/>
                </a:lnTo>
                <a:lnTo>
                  <a:pt x="229234" y="17399"/>
                </a:lnTo>
                <a:lnTo>
                  <a:pt x="223647" y="11557"/>
                </a:lnTo>
                <a:lnTo>
                  <a:pt x="217170" y="7112"/>
                </a:lnTo>
                <a:lnTo>
                  <a:pt x="209931" y="4318"/>
                </a:lnTo>
                <a:lnTo>
                  <a:pt x="202692" y="1397"/>
                </a:lnTo>
                <a:lnTo>
                  <a:pt x="194690" y="0"/>
                </a:lnTo>
                <a:close/>
              </a:path>
              <a:path w="383540" h="203200">
                <a:moveTo>
                  <a:pt x="240677" y="34036"/>
                </a:moveTo>
                <a:lnTo>
                  <a:pt x="190627" y="34036"/>
                </a:lnTo>
                <a:lnTo>
                  <a:pt x="194437" y="36195"/>
                </a:lnTo>
                <a:lnTo>
                  <a:pt x="197314" y="40767"/>
                </a:lnTo>
                <a:lnTo>
                  <a:pt x="200152" y="45085"/>
                </a:lnTo>
                <a:lnTo>
                  <a:pt x="201549" y="51562"/>
                </a:lnTo>
                <a:lnTo>
                  <a:pt x="201672" y="143510"/>
                </a:lnTo>
                <a:lnTo>
                  <a:pt x="201549" y="151638"/>
                </a:lnTo>
                <a:lnTo>
                  <a:pt x="200152" y="157988"/>
                </a:lnTo>
                <a:lnTo>
                  <a:pt x="197358" y="162433"/>
                </a:lnTo>
                <a:lnTo>
                  <a:pt x="194690" y="166750"/>
                </a:lnTo>
                <a:lnTo>
                  <a:pt x="190754" y="168910"/>
                </a:lnTo>
                <a:lnTo>
                  <a:pt x="241313" y="168910"/>
                </a:lnTo>
                <a:lnTo>
                  <a:pt x="241934" y="167719"/>
                </a:lnTo>
                <a:lnTo>
                  <a:pt x="245129" y="156275"/>
                </a:lnTo>
                <a:lnTo>
                  <a:pt x="246253" y="143510"/>
                </a:lnTo>
                <a:lnTo>
                  <a:pt x="246253" y="59436"/>
                </a:lnTo>
                <a:lnTo>
                  <a:pt x="245129" y="47438"/>
                </a:lnTo>
                <a:lnTo>
                  <a:pt x="241934" y="36417"/>
                </a:lnTo>
                <a:lnTo>
                  <a:pt x="240677" y="34036"/>
                </a:lnTo>
                <a:close/>
              </a:path>
              <a:path w="383540" h="203200">
                <a:moveTo>
                  <a:pt x="81153" y="59817"/>
                </a:moveTo>
                <a:lnTo>
                  <a:pt x="36576" y="59817"/>
                </a:lnTo>
                <a:lnTo>
                  <a:pt x="36576" y="200660"/>
                </a:lnTo>
                <a:lnTo>
                  <a:pt x="67919" y="200660"/>
                </a:lnTo>
                <a:lnTo>
                  <a:pt x="72199" y="199136"/>
                </a:lnTo>
                <a:lnTo>
                  <a:pt x="75692" y="196215"/>
                </a:lnTo>
                <a:lnTo>
                  <a:pt x="79121" y="193294"/>
                </a:lnTo>
                <a:lnTo>
                  <a:pt x="81026" y="189484"/>
                </a:lnTo>
                <a:lnTo>
                  <a:pt x="81153" y="59817"/>
                </a:lnTo>
                <a:close/>
              </a:path>
              <a:path w="383540" h="203200">
                <a:moveTo>
                  <a:pt x="81153" y="2286"/>
                </a:moveTo>
                <a:lnTo>
                  <a:pt x="37947" y="2286"/>
                </a:lnTo>
                <a:lnTo>
                  <a:pt x="35375" y="8739"/>
                </a:lnTo>
                <a:lnTo>
                  <a:pt x="31775" y="14763"/>
                </a:lnTo>
                <a:lnTo>
                  <a:pt x="0" y="39116"/>
                </a:lnTo>
                <a:lnTo>
                  <a:pt x="0" y="77977"/>
                </a:lnTo>
                <a:lnTo>
                  <a:pt x="29057" y="65024"/>
                </a:lnTo>
                <a:lnTo>
                  <a:pt x="31889" y="63373"/>
                </a:lnTo>
                <a:lnTo>
                  <a:pt x="34391" y="61595"/>
                </a:lnTo>
                <a:lnTo>
                  <a:pt x="36576" y="59817"/>
                </a:lnTo>
                <a:lnTo>
                  <a:pt x="81153" y="59817"/>
                </a:lnTo>
                <a:lnTo>
                  <a:pt x="81153" y="228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9913" y="2497454"/>
            <a:ext cx="411480" cy="224790"/>
          </a:xfrm>
          <a:custGeom>
            <a:avLst/>
            <a:gdLst/>
            <a:ahLst/>
            <a:cxnLst/>
            <a:rect l="l" t="t" r="r" b="b"/>
            <a:pathLst>
              <a:path w="411480" h="224789">
                <a:moveTo>
                  <a:pt x="347725" y="139700"/>
                </a:moveTo>
                <a:lnTo>
                  <a:pt x="250317" y="139700"/>
                </a:lnTo>
                <a:lnTo>
                  <a:pt x="242484" y="140202"/>
                </a:lnTo>
                <a:lnTo>
                  <a:pt x="212344" y="171196"/>
                </a:lnTo>
                <a:lnTo>
                  <a:pt x="212344" y="192404"/>
                </a:lnTo>
                <a:lnTo>
                  <a:pt x="242571" y="223956"/>
                </a:lnTo>
                <a:lnTo>
                  <a:pt x="250317" y="224409"/>
                </a:lnTo>
                <a:lnTo>
                  <a:pt x="347725" y="224409"/>
                </a:lnTo>
                <a:lnTo>
                  <a:pt x="382751" y="206025"/>
                </a:lnTo>
                <a:lnTo>
                  <a:pt x="385572" y="192404"/>
                </a:lnTo>
                <a:lnTo>
                  <a:pt x="385572" y="189229"/>
                </a:lnTo>
                <a:lnTo>
                  <a:pt x="265811" y="189229"/>
                </a:lnTo>
                <a:lnTo>
                  <a:pt x="262763" y="188595"/>
                </a:lnTo>
                <a:lnTo>
                  <a:pt x="261112" y="187325"/>
                </a:lnTo>
                <a:lnTo>
                  <a:pt x="259587" y="186054"/>
                </a:lnTo>
                <a:lnTo>
                  <a:pt x="258825" y="184276"/>
                </a:lnTo>
                <a:lnTo>
                  <a:pt x="258953" y="181991"/>
                </a:lnTo>
                <a:lnTo>
                  <a:pt x="258953" y="181228"/>
                </a:lnTo>
                <a:lnTo>
                  <a:pt x="265811" y="173736"/>
                </a:lnTo>
                <a:lnTo>
                  <a:pt x="385572" y="173736"/>
                </a:lnTo>
                <a:lnTo>
                  <a:pt x="385572" y="171196"/>
                </a:lnTo>
                <a:lnTo>
                  <a:pt x="355631" y="140202"/>
                </a:lnTo>
                <a:lnTo>
                  <a:pt x="347725" y="139700"/>
                </a:lnTo>
                <a:close/>
              </a:path>
              <a:path w="411480" h="224789">
                <a:moveTo>
                  <a:pt x="385572" y="173736"/>
                </a:moveTo>
                <a:lnTo>
                  <a:pt x="332359" y="173736"/>
                </a:lnTo>
                <a:lnTo>
                  <a:pt x="335406" y="174371"/>
                </a:lnTo>
                <a:lnTo>
                  <a:pt x="338455" y="177165"/>
                </a:lnTo>
                <a:lnTo>
                  <a:pt x="339089" y="178943"/>
                </a:lnTo>
                <a:lnTo>
                  <a:pt x="339089" y="184276"/>
                </a:lnTo>
                <a:lnTo>
                  <a:pt x="338455" y="186054"/>
                </a:lnTo>
                <a:lnTo>
                  <a:pt x="335406" y="188595"/>
                </a:lnTo>
                <a:lnTo>
                  <a:pt x="332359" y="189229"/>
                </a:lnTo>
                <a:lnTo>
                  <a:pt x="385572" y="189229"/>
                </a:lnTo>
                <a:lnTo>
                  <a:pt x="385572" y="173736"/>
                </a:lnTo>
                <a:close/>
              </a:path>
              <a:path w="411480" h="224789">
                <a:moveTo>
                  <a:pt x="57657" y="155448"/>
                </a:moveTo>
                <a:lnTo>
                  <a:pt x="11049" y="155448"/>
                </a:lnTo>
                <a:lnTo>
                  <a:pt x="11049" y="214249"/>
                </a:lnTo>
                <a:lnTo>
                  <a:pt x="12446" y="217804"/>
                </a:lnTo>
                <a:lnTo>
                  <a:pt x="17653" y="222758"/>
                </a:lnTo>
                <a:lnTo>
                  <a:pt x="21336" y="224027"/>
                </a:lnTo>
                <a:lnTo>
                  <a:pt x="174117" y="224027"/>
                </a:lnTo>
                <a:lnTo>
                  <a:pt x="177926" y="222758"/>
                </a:lnTo>
                <a:lnTo>
                  <a:pt x="180594" y="220218"/>
                </a:lnTo>
                <a:lnTo>
                  <a:pt x="183261" y="217804"/>
                </a:lnTo>
                <a:lnTo>
                  <a:pt x="184657" y="214249"/>
                </a:lnTo>
                <a:lnTo>
                  <a:pt x="184785" y="209550"/>
                </a:lnTo>
                <a:lnTo>
                  <a:pt x="184785" y="188595"/>
                </a:lnTo>
                <a:lnTo>
                  <a:pt x="57657" y="188595"/>
                </a:lnTo>
                <a:lnTo>
                  <a:pt x="57657" y="155448"/>
                </a:lnTo>
                <a:close/>
              </a:path>
              <a:path w="411480" h="224789">
                <a:moveTo>
                  <a:pt x="128269" y="144906"/>
                </a:moveTo>
                <a:lnTo>
                  <a:pt x="81914" y="144906"/>
                </a:lnTo>
                <a:lnTo>
                  <a:pt x="81914" y="180086"/>
                </a:lnTo>
                <a:lnTo>
                  <a:pt x="114300" y="180086"/>
                </a:lnTo>
                <a:lnTo>
                  <a:pt x="123698" y="180213"/>
                </a:lnTo>
                <a:lnTo>
                  <a:pt x="128269" y="176149"/>
                </a:lnTo>
                <a:lnTo>
                  <a:pt x="128269" y="144906"/>
                </a:lnTo>
                <a:close/>
              </a:path>
              <a:path w="411480" h="224789">
                <a:moveTo>
                  <a:pt x="196214" y="110109"/>
                </a:moveTo>
                <a:lnTo>
                  <a:pt x="0" y="110109"/>
                </a:lnTo>
                <a:lnTo>
                  <a:pt x="0" y="135890"/>
                </a:lnTo>
                <a:lnTo>
                  <a:pt x="1270" y="139446"/>
                </a:lnTo>
                <a:lnTo>
                  <a:pt x="3683" y="141604"/>
                </a:lnTo>
                <a:lnTo>
                  <a:pt x="6096" y="143891"/>
                </a:lnTo>
                <a:lnTo>
                  <a:pt x="9778" y="144906"/>
                </a:lnTo>
                <a:lnTo>
                  <a:pt x="186436" y="144906"/>
                </a:lnTo>
                <a:lnTo>
                  <a:pt x="190119" y="143891"/>
                </a:lnTo>
                <a:lnTo>
                  <a:pt x="192531" y="141604"/>
                </a:lnTo>
                <a:lnTo>
                  <a:pt x="194944" y="139446"/>
                </a:lnTo>
                <a:lnTo>
                  <a:pt x="196214" y="135890"/>
                </a:lnTo>
                <a:lnTo>
                  <a:pt x="196214" y="110109"/>
                </a:lnTo>
                <a:close/>
              </a:path>
              <a:path w="411480" h="224789">
                <a:moveTo>
                  <a:pt x="297561" y="56006"/>
                </a:moveTo>
                <a:lnTo>
                  <a:pt x="237744" y="56006"/>
                </a:lnTo>
                <a:lnTo>
                  <a:pt x="227075" y="56134"/>
                </a:lnTo>
                <a:lnTo>
                  <a:pt x="219201" y="58927"/>
                </a:lnTo>
                <a:lnTo>
                  <a:pt x="214122" y="64262"/>
                </a:lnTo>
                <a:lnTo>
                  <a:pt x="208914" y="69596"/>
                </a:lnTo>
                <a:lnTo>
                  <a:pt x="206375" y="76453"/>
                </a:lnTo>
                <a:lnTo>
                  <a:pt x="206375" y="113284"/>
                </a:lnTo>
                <a:lnTo>
                  <a:pt x="208914" y="120015"/>
                </a:lnTo>
                <a:lnTo>
                  <a:pt x="219201" y="131064"/>
                </a:lnTo>
                <a:lnTo>
                  <a:pt x="227075" y="133985"/>
                </a:lnTo>
                <a:lnTo>
                  <a:pt x="237744" y="134112"/>
                </a:lnTo>
                <a:lnTo>
                  <a:pt x="297561" y="134112"/>
                </a:lnTo>
                <a:lnTo>
                  <a:pt x="328675" y="113284"/>
                </a:lnTo>
                <a:lnTo>
                  <a:pt x="328675" y="101346"/>
                </a:lnTo>
                <a:lnTo>
                  <a:pt x="259714" y="101346"/>
                </a:lnTo>
                <a:lnTo>
                  <a:pt x="257556" y="100965"/>
                </a:lnTo>
                <a:lnTo>
                  <a:pt x="255650" y="100202"/>
                </a:lnTo>
                <a:lnTo>
                  <a:pt x="253873" y="99568"/>
                </a:lnTo>
                <a:lnTo>
                  <a:pt x="252856" y="98171"/>
                </a:lnTo>
                <a:lnTo>
                  <a:pt x="252856" y="93852"/>
                </a:lnTo>
                <a:lnTo>
                  <a:pt x="253873" y="92583"/>
                </a:lnTo>
                <a:lnTo>
                  <a:pt x="255650" y="92075"/>
                </a:lnTo>
                <a:lnTo>
                  <a:pt x="257556" y="91567"/>
                </a:lnTo>
                <a:lnTo>
                  <a:pt x="259714" y="91313"/>
                </a:lnTo>
                <a:lnTo>
                  <a:pt x="328675" y="91313"/>
                </a:lnTo>
                <a:lnTo>
                  <a:pt x="328675" y="76453"/>
                </a:lnTo>
                <a:lnTo>
                  <a:pt x="326263" y="69596"/>
                </a:lnTo>
                <a:lnTo>
                  <a:pt x="316103" y="58927"/>
                </a:lnTo>
                <a:lnTo>
                  <a:pt x="308229" y="56134"/>
                </a:lnTo>
                <a:lnTo>
                  <a:pt x="297561" y="56006"/>
                </a:lnTo>
                <a:close/>
              </a:path>
              <a:path w="411480" h="224789">
                <a:moveTo>
                  <a:pt x="274574" y="101219"/>
                </a:moveTo>
                <a:lnTo>
                  <a:pt x="262128" y="101219"/>
                </a:lnTo>
                <a:lnTo>
                  <a:pt x="259714" y="101346"/>
                </a:lnTo>
                <a:lnTo>
                  <a:pt x="276987" y="101346"/>
                </a:lnTo>
                <a:lnTo>
                  <a:pt x="274574" y="101219"/>
                </a:lnTo>
                <a:close/>
              </a:path>
              <a:path w="411480" h="224789">
                <a:moveTo>
                  <a:pt x="328675" y="91313"/>
                </a:moveTo>
                <a:lnTo>
                  <a:pt x="276987" y="91313"/>
                </a:lnTo>
                <a:lnTo>
                  <a:pt x="278892" y="91567"/>
                </a:lnTo>
                <a:lnTo>
                  <a:pt x="280162" y="92075"/>
                </a:lnTo>
                <a:lnTo>
                  <a:pt x="281559" y="92583"/>
                </a:lnTo>
                <a:lnTo>
                  <a:pt x="282320" y="93852"/>
                </a:lnTo>
                <a:lnTo>
                  <a:pt x="282320" y="98171"/>
                </a:lnTo>
                <a:lnTo>
                  <a:pt x="281559" y="99568"/>
                </a:lnTo>
                <a:lnTo>
                  <a:pt x="280162" y="100202"/>
                </a:lnTo>
                <a:lnTo>
                  <a:pt x="278892" y="100965"/>
                </a:lnTo>
                <a:lnTo>
                  <a:pt x="276987" y="101346"/>
                </a:lnTo>
                <a:lnTo>
                  <a:pt x="328675" y="101346"/>
                </a:lnTo>
                <a:lnTo>
                  <a:pt x="328675" y="91313"/>
                </a:lnTo>
                <a:close/>
              </a:path>
              <a:path w="411480" h="224789">
                <a:moveTo>
                  <a:pt x="276987" y="91313"/>
                </a:moveTo>
                <a:lnTo>
                  <a:pt x="259714" y="91313"/>
                </a:lnTo>
                <a:lnTo>
                  <a:pt x="262128" y="91440"/>
                </a:lnTo>
                <a:lnTo>
                  <a:pt x="274574" y="91440"/>
                </a:lnTo>
                <a:lnTo>
                  <a:pt x="276987" y="91313"/>
                </a:lnTo>
                <a:close/>
              </a:path>
              <a:path w="411480" h="224789">
                <a:moveTo>
                  <a:pt x="184785" y="13716"/>
                </a:moveTo>
                <a:lnTo>
                  <a:pt x="11303" y="13716"/>
                </a:lnTo>
                <a:lnTo>
                  <a:pt x="11303" y="92837"/>
                </a:lnTo>
                <a:lnTo>
                  <a:pt x="12318" y="96139"/>
                </a:lnTo>
                <a:lnTo>
                  <a:pt x="16764" y="100075"/>
                </a:lnTo>
                <a:lnTo>
                  <a:pt x="20065" y="101092"/>
                </a:lnTo>
                <a:lnTo>
                  <a:pt x="24511" y="100965"/>
                </a:lnTo>
                <a:lnTo>
                  <a:pt x="176323" y="100965"/>
                </a:lnTo>
                <a:lnTo>
                  <a:pt x="179324" y="100075"/>
                </a:lnTo>
                <a:lnTo>
                  <a:pt x="181482" y="98044"/>
                </a:lnTo>
                <a:lnTo>
                  <a:pt x="183642" y="96139"/>
                </a:lnTo>
                <a:lnTo>
                  <a:pt x="184785" y="92837"/>
                </a:lnTo>
                <a:lnTo>
                  <a:pt x="184785" y="66040"/>
                </a:lnTo>
                <a:lnTo>
                  <a:pt x="57404" y="66040"/>
                </a:lnTo>
                <a:lnTo>
                  <a:pt x="57404" y="48895"/>
                </a:lnTo>
                <a:lnTo>
                  <a:pt x="184785" y="48895"/>
                </a:lnTo>
                <a:lnTo>
                  <a:pt x="184785" y="13716"/>
                </a:lnTo>
                <a:close/>
              </a:path>
              <a:path w="411480" h="224789">
                <a:moveTo>
                  <a:pt x="176323" y="100965"/>
                </a:moveTo>
                <a:lnTo>
                  <a:pt x="171450" y="100965"/>
                </a:lnTo>
                <a:lnTo>
                  <a:pt x="175894" y="101092"/>
                </a:lnTo>
                <a:lnTo>
                  <a:pt x="176323" y="100965"/>
                </a:lnTo>
                <a:close/>
              </a:path>
              <a:path w="411480" h="224789">
                <a:moveTo>
                  <a:pt x="184785" y="48895"/>
                </a:moveTo>
                <a:lnTo>
                  <a:pt x="138556" y="48895"/>
                </a:lnTo>
                <a:lnTo>
                  <a:pt x="138556" y="66040"/>
                </a:lnTo>
                <a:lnTo>
                  <a:pt x="184785" y="66040"/>
                </a:lnTo>
                <a:lnTo>
                  <a:pt x="184785" y="48895"/>
                </a:lnTo>
                <a:close/>
              </a:path>
              <a:path w="411480" h="224789">
                <a:moveTo>
                  <a:pt x="381000" y="13970"/>
                </a:moveTo>
                <a:lnTo>
                  <a:pt x="334644" y="13970"/>
                </a:lnTo>
                <a:lnTo>
                  <a:pt x="334644" y="133730"/>
                </a:lnTo>
                <a:lnTo>
                  <a:pt x="363474" y="133730"/>
                </a:lnTo>
                <a:lnTo>
                  <a:pt x="368935" y="133603"/>
                </a:lnTo>
                <a:lnTo>
                  <a:pt x="373125" y="132206"/>
                </a:lnTo>
                <a:lnTo>
                  <a:pt x="376300" y="129413"/>
                </a:lnTo>
                <a:lnTo>
                  <a:pt x="379349" y="126619"/>
                </a:lnTo>
                <a:lnTo>
                  <a:pt x="381000" y="122936"/>
                </a:lnTo>
                <a:lnTo>
                  <a:pt x="381000" y="91186"/>
                </a:lnTo>
                <a:lnTo>
                  <a:pt x="400304" y="91186"/>
                </a:lnTo>
                <a:lnTo>
                  <a:pt x="404241" y="90170"/>
                </a:lnTo>
                <a:lnTo>
                  <a:pt x="407035" y="88011"/>
                </a:lnTo>
                <a:lnTo>
                  <a:pt x="409829" y="85725"/>
                </a:lnTo>
                <a:lnTo>
                  <a:pt x="411225" y="82423"/>
                </a:lnTo>
                <a:lnTo>
                  <a:pt x="411225" y="51689"/>
                </a:lnTo>
                <a:lnTo>
                  <a:pt x="381000" y="51689"/>
                </a:lnTo>
                <a:lnTo>
                  <a:pt x="381000" y="13970"/>
                </a:lnTo>
                <a:close/>
              </a:path>
              <a:path w="411480" h="224789">
                <a:moveTo>
                  <a:pt x="330581" y="16383"/>
                </a:moveTo>
                <a:lnTo>
                  <a:pt x="201803" y="16383"/>
                </a:lnTo>
                <a:lnTo>
                  <a:pt x="201803" y="42799"/>
                </a:lnTo>
                <a:lnTo>
                  <a:pt x="202945" y="45974"/>
                </a:lnTo>
                <a:lnTo>
                  <a:pt x="207263" y="50038"/>
                </a:lnTo>
                <a:lnTo>
                  <a:pt x="210566" y="50926"/>
                </a:lnTo>
                <a:lnTo>
                  <a:pt x="321691" y="50926"/>
                </a:lnTo>
                <a:lnTo>
                  <a:pt x="324993" y="50038"/>
                </a:lnTo>
                <a:lnTo>
                  <a:pt x="327279" y="48005"/>
                </a:lnTo>
                <a:lnTo>
                  <a:pt x="329438" y="45974"/>
                </a:lnTo>
                <a:lnTo>
                  <a:pt x="330581" y="42799"/>
                </a:lnTo>
                <a:lnTo>
                  <a:pt x="330581" y="16383"/>
                </a:lnTo>
                <a:close/>
              </a:path>
              <a:path w="411480" h="224789">
                <a:moveTo>
                  <a:pt x="290956" y="0"/>
                </a:moveTo>
                <a:lnTo>
                  <a:pt x="244856" y="0"/>
                </a:lnTo>
                <a:lnTo>
                  <a:pt x="244856" y="16383"/>
                </a:lnTo>
                <a:lnTo>
                  <a:pt x="290956" y="16383"/>
                </a:lnTo>
                <a:lnTo>
                  <a:pt x="29095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59304" y="2511170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4" h="210819">
                <a:moveTo>
                  <a:pt x="57657" y="141731"/>
                </a:moveTo>
                <a:lnTo>
                  <a:pt x="11049" y="141731"/>
                </a:lnTo>
                <a:lnTo>
                  <a:pt x="11049" y="200532"/>
                </a:lnTo>
                <a:lnTo>
                  <a:pt x="12445" y="204088"/>
                </a:lnTo>
                <a:lnTo>
                  <a:pt x="17652" y="209042"/>
                </a:lnTo>
                <a:lnTo>
                  <a:pt x="21336" y="210311"/>
                </a:lnTo>
                <a:lnTo>
                  <a:pt x="174117" y="210311"/>
                </a:lnTo>
                <a:lnTo>
                  <a:pt x="177926" y="209042"/>
                </a:lnTo>
                <a:lnTo>
                  <a:pt x="180594" y="206501"/>
                </a:lnTo>
                <a:lnTo>
                  <a:pt x="183261" y="204088"/>
                </a:lnTo>
                <a:lnTo>
                  <a:pt x="184657" y="200532"/>
                </a:lnTo>
                <a:lnTo>
                  <a:pt x="184784" y="174878"/>
                </a:lnTo>
                <a:lnTo>
                  <a:pt x="57657" y="174878"/>
                </a:lnTo>
                <a:lnTo>
                  <a:pt x="57657" y="141731"/>
                </a:lnTo>
                <a:close/>
              </a:path>
              <a:path w="399414" h="210819">
                <a:moveTo>
                  <a:pt x="128269" y="131190"/>
                </a:moveTo>
                <a:lnTo>
                  <a:pt x="81914" y="131190"/>
                </a:lnTo>
                <a:lnTo>
                  <a:pt x="81914" y="166370"/>
                </a:lnTo>
                <a:lnTo>
                  <a:pt x="114300" y="166370"/>
                </a:lnTo>
                <a:lnTo>
                  <a:pt x="123697" y="166497"/>
                </a:lnTo>
                <a:lnTo>
                  <a:pt x="128269" y="162432"/>
                </a:lnTo>
                <a:lnTo>
                  <a:pt x="128269" y="131190"/>
                </a:lnTo>
                <a:close/>
              </a:path>
              <a:path w="399414" h="210819">
                <a:moveTo>
                  <a:pt x="196214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69" y="125729"/>
                </a:lnTo>
                <a:lnTo>
                  <a:pt x="3682" y="127888"/>
                </a:lnTo>
                <a:lnTo>
                  <a:pt x="6095" y="130175"/>
                </a:lnTo>
                <a:lnTo>
                  <a:pt x="9778" y="131190"/>
                </a:lnTo>
                <a:lnTo>
                  <a:pt x="186436" y="131190"/>
                </a:lnTo>
                <a:lnTo>
                  <a:pt x="190119" y="130175"/>
                </a:lnTo>
                <a:lnTo>
                  <a:pt x="192531" y="127888"/>
                </a:lnTo>
                <a:lnTo>
                  <a:pt x="194944" y="125729"/>
                </a:lnTo>
                <a:lnTo>
                  <a:pt x="196214" y="122174"/>
                </a:lnTo>
                <a:lnTo>
                  <a:pt x="196214" y="96393"/>
                </a:lnTo>
                <a:close/>
              </a:path>
              <a:path w="399414" h="210819">
                <a:moveTo>
                  <a:pt x="184784" y="0"/>
                </a:moveTo>
                <a:lnTo>
                  <a:pt x="11302" y="0"/>
                </a:lnTo>
                <a:lnTo>
                  <a:pt x="11302" y="79121"/>
                </a:lnTo>
                <a:lnTo>
                  <a:pt x="12318" y="82423"/>
                </a:lnTo>
                <a:lnTo>
                  <a:pt x="16763" y="86359"/>
                </a:lnTo>
                <a:lnTo>
                  <a:pt x="20065" y="87375"/>
                </a:lnTo>
                <a:lnTo>
                  <a:pt x="24511" y="87249"/>
                </a:lnTo>
                <a:lnTo>
                  <a:pt x="176323" y="87249"/>
                </a:lnTo>
                <a:lnTo>
                  <a:pt x="179324" y="86359"/>
                </a:lnTo>
                <a:lnTo>
                  <a:pt x="181482" y="84327"/>
                </a:lnTo>
                <a:lnTo>
                  <a:pt x="183642" y="82423"/>
                </a:lnTo>
                <a:lnTo>
                  <a:pt x="184784" y="79121"/>
                </a:lnTo>
                <a:lnTo>
                  <a:pt x="184784" y="52324"/>
                </a:lnTo>
                <a:lnTo>
                  <a:pt x="57403" y="52324"/>
                </a:lnTo>
                <a:lnTo>
                  <a:pt x="57403" y="35178"/>
                </a:lnTo>
                <a:lnTo>
                  <a:pt x="184784" y="35178"/>
                </a:lnTo>
                <a:lnTo>
                  <a:pt x="184784" y="0"/>
                </a:lnTo>
                <a:close/>
              </a:path>
              <a:path w="399414" h="210819">
                <a:moveTo>
                  <a:pt x="176323" y="87249"/>
                </a:moveTo>
                <a:lnTo>
                  <a:pt x="171450" y="87249"/>
                </a:lnTo>
                <a:lnTo>
                  <a:pt x="175894" y="87375"/>
                </a:lnTo>
                <a:lnTo>
                  <a:pt x="176323" y="87249"/>
                </a:lnTo>
                <a:close/>
              </a:path>
              <a:path w="399414" h="210819">
                <a:moveTo>
                  <a:pt x="184784" y="35178"/>
                </a:moveTo>
                <a:lnTo>
                  <a:pt x="138556" y="35178"/>
                </a:lnTo>
                <a:lnTo>
                  <a:pt x="138556" y="52324"/>
                </a:lnTo>
                <a:lnTo>
                  <a:pt x="184784" y="52324"/>
                </a:lnTo>
                <a:lnTo>
                  <a:pt x="184784" y="35178"/>
                </a:lnTo>
                <a:close/>
              </a:path>
              <a:path w="399414" h="210819">
                <a:moveTo>
                  <a:pt x="350646" y="253"/>
                </a:moveTo>
                <a:lnTo>
                  <a:pt x="308990" y="253"/>
                </a:lnTo>
                <a:lnTo>
                  <a:pt x="308990" y="70865"/>
                </a:lnTo>
                <a:lnTo>
                  <a:pt x="286003" y="70865"/>
                </a:lnTo>
                <a:lnTo>
                  <a:pt x="286003" y="99822"/>
                </a:lnTo>
                <a:lnTo>
                  <a:pt x="287274" y="102870"/>
                </a:lnTo>
                <a:lnTo>
                  <a:pt x="291972" y="107569"/>
                </a:lnTo>
                <a:lnTo>
                  <a:pt x="295147" y="108711"/>
                </a:lnTo>
                <a:lnTo>
                  <a:pt x="298957" y="108838"/>
                </a:lnTo>
                <a:lnTo>
                  <a:pt x="308990" y="108838"/>
                </a:lnTo>
                <a:lnTo>
                  <a:pt x="308990" y="210057"/>
                </a:lnTo>
                <a:lnTo>
                  <a:pt x="326897" y="210057"/>
                </a:lnTo>
                <a:lnTo>
                  <a:pt x="334137" y="209930"/>
                </a:lnTo>
                <a:lnTo>
                  <a:pt x="339978" y="207772"/>
                </a:lnTo>
                <a:lnTo>
                  <a:pt x="344169" y="203707"/>
                </a:lnTo>
                <a:lnTo>
                  <a:pt x="348361" y="199517"/>
                </a:lnTo>
                <a:lnTo>
                  <a:pt x="350519" y="194055"/>
                </a:lnTo>
                <a:lnTo>
                  <a:pt x="350646" y="253"/>
                </a:lnTo>
                <a:close/>
              </a:path>
              <a:path w="399414" h="210819">
                <a:moveTo>
                  <a:pt x="279272" y="36322"/>
                </a:moveTo>
                <a:lnTo>
                  <a:pt x="236855" y="36322"/>
                </a:lnTo>
                <a:lnTo>
                  <a:pt x="236773" y="107569"/>
                </a:lnTo>
                <a:lnTo>
                  <a:pt x="236239" y="120896"/>
                </a:lnTo>
                <a:lnTo>
                  <a:pt x="224027" y="158496"/>
                </a:lnTo>
                <a:lnTo>
                  <a:pt x="216915" y="165353"/>
                </a:lnTo>
                <a:lnTo>
                  <a:pt x="213359" y="168275"/>
                </a:lnTo>
                <a:lnTo>
                  <a:pt x="209422" y="170179"/>
                </a:lnTo>
                <a:lnTo>
                  <a:pt x="205486" y="170942"/>
                </a:lnTo>
                <a:lnTo>
                  <a:pt x="205486" y="209423"/>
                </a:lnTo>
                <a:lnTo>
                  <a:pt x="243762" y="192547"/>
                </a:lnTo>
                <a:lnTo>
                  <a:pt x="258318" y="174117"/>
                </a:lnTo>
                <a:lnTo>
                  <a:pt x="303275" y="174117"/>
                </a:lnTo>
                <a:lnTo>
                  <a:pt x="303275" y="169418"/>
                </a:lnTo>
                <a:lnTo>
                  <a:pt x="298203" y="166465"/>
                </a:lnTo>
                <a:lnTo>
                  <a:pt x="293655" y="162178"/>
                </a:lnTo>
                <a:lnTo>
                  <a:pt x="279773" y="119084"/>
                </a:lnTo>
                <a:lnTo>
                  <a:pt x="279394" y="108838"/>
                </a:lnTo>
                <a:lnTo>
                  <a:pt x="279272" y="36322"/>
                </a:lnTo>
                <a:close/>
              </a:path>
              <a:path w="399414" h="210819">
                <a:moveTo>
                  <a:pt x="303275" y="174117"/>
                </a:moveTo>
                <a:lnTo>
                  <a:pt x="258318" y="174117"/>
                </a:lnTo>
                <a:lnTo>
                  <a:pt x="261225" y="179996"/>
                </a:lnTo>
                <a:lnTo>
                  <a:pt x="294386" y="206628"/>
                </a:lnTo>
                <a:lnTo>
                  <a:pt x="303275" y="208914"/>
                </a:lnTo>
                <a:lnTo>
                  <a:pt x="303275" y="174117"/>
                </a:lnTo>
                <a:close/>
              </a:path>
              <a:path w="399414" h="210819">
                <a:moveTo>
                  <a:pt x="302387" y="634"/>
                </a:moveTo>
                <a:lnTo>
                  <a:pt x="210057" y="634"/>
                </a:lnTo>
                <a:lnTo>
                  <a:pt x="210057" y="28194"/>
                </a:lnTo>
                <a:lnTo>
                  <a:pt x="211200" y="31369"/>
                </a:lnTo>
                <a:lnTo>
                  <a:pt x="215519" y="35432"/>
                </a:lnTo>
                <a:lnTo>
                  <a:pt x="218820" y="36322"/>
                </a:lnTo>
                <a:lnTo>
                  <a:pt x="293624" y="36322"/>
                </a:lnTo>
                <a:lnTo>
                  <a:pt x="296925" y="35432"/>
                </a:lnTo>
                <a:lnTo>
                  <a:pt x="299084" y="33400"/>
                </a:lnTo>
                <a:lnTo>
                  <a:pt x="301370" y="31369"/>
                </a:lnTo>
                <a:lnTo>
                  <a:pt x="302387" y="28194"/>
                </a:lnTo>
                <a:lnTo>
                  <a:pt x="302387" y="634"/>
                </a:lnTo>
                <a:close/>
              </a:path>
              <a:path w="399414" h="210819">
                <a:moveTo>
                  <a:pt x="399161" y="253"/>
                </a:moveTo>
                <a:lnTo>
                  <a:pt x="356869" y="253"/>
                </a:lnTo>
                <a:lnTo>
                  <a:pt x="356869" y="210057"/>
                </a:lnTo>
                <a:lnTo>
                  <a:pt x="380111" y="210057"/>
                </a:lnTo>
                <a:lnTo>
                  <a:pt x="386588" y="207263"/>
                </a:lnTo>
                <a:lnTo>
                  <a:pt x="391540" y="201802"/>
                </a:lnTo>
                <a:lnTo>
                  <a:pt x="396620" y="196596"/>
                </a:lnTo>
                <a:lnTo>
                  <a:pt x="399161" y="190373"/>
                </a:lnTo>
                <a:lnTo>
                  <a:pt x="399161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33523" y="2511170"/>
            <a:ext cx="329819" cy="210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2039" y="2857500"/>
            <a:ext cx="4581525" cy="0"/>
          </a:xfrm>
          <a:custGeom>
            <a:avLst/>
            <a:gdLst/>
            <a:ahLst/>
            <a:cxnLst/>
            <a:rect l="l" t="t" r="r" b="b"/>
            <a:pathLst>
              <a:path w="4581525" h="0">
                <a:moveTo>
                  <a:pt x="0" y="0"/>
                </a:moveTo>
                <a:lnTo>
                  <a:pt x="4581398" y="0"/>
                </a:lnTo>
              </a:path>
            </a:pathLst>
          </a:custGeom>
          <a:ln w="9144">
            <a:solidFill>
              <a:srgbClr val="C4BC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2966" y="3181604"/>
            <a:ext cx="1307623" cy="139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06039" y="3252215"/>
            <a:ext cx="2683510" cy="0"/>
          </a:xfrm>
          <a:custGeom>
            <a:avLst/>
            <a:gdLst/>
            <a:ahLst/>
            <a:cxnLst/>
            <a:rect l="l" t="t" r="r" b="b"/>
            <a:pathLst>
              <a:path w="2683510" h="0">
                <a:moveTo>
                  <a:pt x="0" y="0"/>
                </a:moveTo>
                <a:lnTo>
                  <a:pt x="2683510" y="0"/>
                </a:lnTo>
              </a:path>
            </a:pathLst>
          </a:custGeom>
          <a:ln w="9144">
            <a:solidFill>
              <a:srgbClr val="49452A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97753" y="3192652"/>
            <a:ext cx="158489" cy="113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8699" y="3603625"/>
            <a:ext cx="1311890" cy="139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06039" y="3671315"/>
            <a:ext cx="2683510" cy="3175"/>
          </a:xfrm>
          <a:custGeom>
            <a:avLst/>
            <a:gdLst/>
            <a:ahLst/>
            <a:cxnLst/>
            <a:rect l="l" t="t" r="r" b="b"/>
            <a:pathLst>
              <a:path w="2683510" h="3175">
                <a:moveTo>
                  <a:pt x="0" y="3175"/>
                </a:moveTo>
                <a:lnTo>
                  <a:pt x="2683510" y="0"/>
                </a:lnTo>
              </a:path>
            </a:pathLst>
          </a:custGeom>
          <a:ln w="9144">
            <a:solidFill>
              <a:srgbClr val="49452A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3435" y="3614546"/>
            <a:ext cx="161289" cy="111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6108" y="4035044"/>
            <a:ext cx="1314481" cy="1391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06039" y="4105655"/>
            <a:ext cx="2683510" cy="635"/>
          </a:xfrm>
          <a:custGeom>
            <a:avLst/>
            <a:gdLst/>
            <a:ahLst/>
            <a:cxnLst/>
            <a:rect l="l" t="t" r="r" b="b"/>
            <a:pathLst>
              <a:path w="2683510" h="635">
                <a:moveTo>
                  <a:pt x="0" y="0"/>
                </a:moveTo>
                <a:lnTo>
                  <a:pt x="2683510" y="254"/>
                </a:lnTo>
              </a:path>
            </a:pathLst>
          </a:custGeom>
          <a:ln w="9144">
            <a:solidFill>
              <a:srgbClr val="49452A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90896" y="4045965"/>
            <a:ext cx="163449" cy="1132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72908" y="4437507"/>
            <a:ext cx="1317681" cy="1393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06039" y="4507991"/>
            <a:ext cx="2683510" cy="635"/>
          </a:xfrm>
          <a:custGeom>
            <a:avLst/>
            <a:gdLst/>
            <a:ahLst/>
            <a:cxnLst/>
            <a:rect l="l" t="t" r="r" b="b"/>
            <a:pathLst>
              <a:path w="2683510" h="635">
                <a:moveTo>
                  <a:pt x="0" y="0"/>
                </a:moveTo>
                <a:lnTo>
                  <a:pt x="2683510" y="127"/>
                </a:lnTo>
              </a:path>
            </a:pathLst>
          </a:custGeom>
          <a:ln w="9144">
            <a:solidFill>
              <a:srgbClr val="49452A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87594" y="4448428"/>
            <a:ext cx="166877" cy="1132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77023" y="4816728"/>
            <a:ext cx="1089037" cy="1391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32101" y="4827651"/>
            <a:ext cx="249929" cy="1132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99004" y="4887467"/>
            <a:ext cx="2590800" cy="635"/>
          </a:xfrm>
          <a:custGeom>
            <a:avLst/>
            <a:gdLst/>
            <a:ahLst/>
            <a:cxnLst/>
            <a:rect l="l" t="t" r="r" b="b"/>
            <a:pathLst>
              <a:path w="2590800" h="635">
                <a:moveTo>
                  <a:pt x="0" y="0"/>
                </a:moveTo>
                <a:lnTo>
                  <a:pt x="2590546" y="127"/>
                </a:lnTo>
              </a:path>
            </a:pathLst>
          </a:custGeom>
          <a:ln w="9144">
            <a:solidFill>
              <a:srgbClr val="49452A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1784" y="4827651"/>
            <a:ext cx="162940" cy="1132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0"/>
            <a:ext cx="6858000" cy="632460"/>
          </a:xfrm>
          <a:custGeom>
            <a:avLst/>
            <a:gdLst/>
            <a:ahLst/>
            <a:cxnLst/>
            <a:rect l="l" t="t" r="r" b="b"/>
            <a:pathLst>
              <a:path w="6858000" h="632460">
                <a:moveTo>
                  <a:pt x="6858000" y="0"/>
                </a:moveTo>
                <a:lnTo>
                  <a:pt x="0" y="0"/>
                </a:lnTo>
                <a:lnTo>
                  <a:pt x="0" y="632459"/>
                </a:lnTo>
                <a:lnTo>
                  <a:pt x="6858000" y="632459"/>
                </a:lnTo>
                <a:lnTo>
                  <a:pt x="6858000" y="0"/>
                </a:lnTo>
                <a:close/>
              </a:path>
            </a:pathLst>
          </a:custGeom>
          <a:solidFill>
            <a:srgbClr val="40404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6460" y="1306364"/>
            <a:ext cx="6242652" cy="2675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4221" y="1248882"/>
            <a:ext cx="4290834" cy="2980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6523" y="1276252"/>
            <a:ext cx="6224953" cy="3938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645" y="1260439"/>
            <a:ext cx="6281324" cy="628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6775" y="8620759"/>
            <a:ext cx="511175" cy="271145"/>
          </a:xfrm>
          <a:custGeom>
            <a:avLst/>
            <a:gdLst/>
            <a:ahLst/>
            <a:cxnLst/>
            <a:rect l="l" t="t" r="r" b="b"/>
            <a:pathLst>
              <a:path w="511175" h="271145">
                <a:moveTo>
                  <a:pt x="430657" y="0"/>
                </a:moveTo>
                <a:lnTo>
                  <a:pt x="384704" y="13223"/>
                </a:lnTo>
                <a:lnTo>
                  <a:pt x="355346" y="49072"/>
                </a:lnTo>
                <a:lnTo>
                  <a:pt x="349630" y="79248"/>
                </a:lnTo>
                <a:lnTo>
                  <a:pt x="349630" y="191414"/>
                </a:lnTo>
                <a:lnTo>
                  <a:pt x="362489" y="236877"/>
                </a:lnTo>
                <a:lnTo>
                  <a:pt x="391582" y="262323"/>
                </a:lnTo>
                <a:lnTo>
                  <a:pt x="430657" y="270967"/>
                </a:lnTo>
                <a:lnTo>
                  <a:pt x="439304" y="270624"/>
                </a:lnTo>
                <a:lnTo>
                  <a:pt x="476599" y="258622"/>
                </a:lnTo>
                <a:lnTo>
                  <a:pt x="504656" y="225247"/>
                </a:lnTo>
                <a:lnTo>
                  <a:pt x="430657" y="225247"/>
                </a:lnTo>
                <a:lnTo>
                  <a:pt x="424307" y="225196"/>
                </a:lnTo>
                <a:lnTo>
                  <a:pt x="409338" y="191414"/>
                </a:lnTo>
                <a:lnTo>
                  <a:pt x="409373" y="79248"/>
                </a:lnTo>
                <a:lnTo>
                  <a:pt x="503819" y="45415"/>
                </a:lnTo>
                <a:lnTo>
                  <a:pt x="498423" y="35213"/>
                </a:lnTo>
                <a:lnTo>
                  <a:pt x="469959" y="9011"/>
                </a:lnTo>
                <a:lnTo>
                  <a:pt x="439304" y="357"/>
                </a:lnTo>
                <a:lnTo>
                  <a:pt x="430657" y="0"/>
                </a:lnTo>
                <a:close/>
              </a:path>
              <a:path w="511175" h="271145">
                <a:moveTo>
                  <a:pt x="503819" y="45415"/>
                </a:moveTo>
                <a:lnTo>
                  <a:pt x="430657" y="45415"/>
                </a:lnTo>
                <a:lnTo>
                  <a:pt x="437007" y="45427"/>
                </a:lnTo>
                <a:lnTo>
                  <a:pt x="442087" y="48374"/>
                </a:lnTo>
                <a:lnTo>
                  <a:pt x="451725" y="191414"/>
                </a:lnTo>
                <a:lnTo>
                  <a:pt x="451383" y="198970"/>
                </a:lnTo>
                <a:lnTo>
                  <a:pt x="430657" y="225247"/>
                </a:lnTo>
                <a:lnTo>
                  <a:pt x="504656" y="225247"/>
                </a:lnTo>
                <a:lnTo>
                  <a:pt x="505491" y="223647"/>
                </a:lnTo>
                <a:lnTo>
                  <a:pt x="509750" y="208387"/>
                </a:lnTo>
                <a:lnTo>
                  <a:pt x="511175" y="191414"/>
                </a:lnTo>
                <a:lnTo>
                  <a:pt x="511175" y="79248"/>
                </a:lnTo>
                <a:lnTo>
                  <a:pt x="509750" y="63255"/>
                </a:lnTo>
                <a:lnTo>
                  <a:pt x="505491" y="48577"/>
                </a:lnTo>
                <a:lnTo>
                  <a:pt x="503819" y="45415"/>
                </a:lnTo>
                <a:close/>
              </a:path>
              <a:path w="511175" h="271145">
                <a:moveTo>
                  <a:pt x="247776" y="0"/>
                </a:moveTo>
                <a:lnTo>
                  <a:pt x="201824" y="13223"/>
                </a:lnTo>
                <a:lnTo>
                  <a:pt x="172466" y="49072"/>
                </a:lnTo>
                <a:lnTo>
                  <a:pt x="166750" y="79248"/>
                </a:lnTo>
                <a:lnTo>
                  <a:pt x="166750" y="191414"/>
                </a:lnTo>
                <a:lnTo>
                  <a:pt x="179609" y="236877"/>
                </a:lnTo>
                <a:lnTo>
                  <a:pt x="208702" y="262323"/>
                </a:lnTo>
                <a:lnTo>
                  <a:pt x="247776" y="270967"/>
                </a:lnTo>
                <a:lnTo>
                  <a:pt x="256424" y="270624"/>
                </a:lnTo>
                <a:lnTo>
                  <a:pt x="293719" y="258622"/>
                </a:lnTo>
                <a:lnTo>
                  <a:pt x="321776" y="225247"/>
                </a:lnTo>
                <a:lnTo>
                  <a:pt x="247776" y="225247"/>
                </a:lnTo>
                <a:lnTo>
                  <a:pt x="241426" y="225196"/>
                </a:lnTo>
                <a:lnTo>
                  <a:pt x="226458" y="191414"/>
                </a:lnTo>
                <a:lnTo>
                  <a:pt x="226493" y="79248"/>
                </a:lnTo>
                <a:lnTo>
                  <a:pt x="320939" y="45415"/>
                </a:lnTo>
                <a:lnTo>
                  <a:pt x="315543" y="35213"/>
                </a:lnTo>
                <a:lnTo>
                  <a:pt x="287079" y="9011"/>
                </a:lnTo>
                <a:lnTo>
                  <a:pt x="256424" y="357"/>
                </a:lnTo>
                <a:lnTo>
                  <a:pt x="247776" y="0"/>
                </a:lnTo>
                <a:close/>
              </a:path>
              <a:path w="511175" h="271145">
                <a:moveTo>
                  <a:pt x="320939" y="45415"/>
                </a:moveTo>
                <a:lnTo>
                  <a:pt x="247776" y="45415"/>
                </a:lnTo>
                <a:lnTo>
                  <a:pt x="254126" y="45427"/>
                </a:lnTo>
                <a:lnTo>
                  <a:pt x="259207" y="48374"/>
                </a:lnTo>
                <a:lnTo>
                  <a:pt x="268845" y="191414"/>
                </a:lnTo>
                <a:lnTo>
                  <a:pt x="268503" y="198970"/>
                </a:lnTo>
                <a:lnTo>
                  <a:pt x="247776" y="225247"/>
                </a:lnTo>
                <a:lnTo>
                  <a:pt x="321776" y="225247"/>
                </a:lnTo>
                <a:lnTo>
                  <a:pt x="322611" y="223647"/>
                </a:lnTo>
                <a:lnTo>
                  <a:pt x="326870" y="208387"/>
                </a:lnTo>
                <a:lnTo>
                  <a:pt x="328295" y="191414"/>
                </a:lnTo>
                <a:lnTo>
                  <a:pt x="328295" y="79248"/>
                </a:lnTo>
                <a:lnTo>
                  <a:pt x="326870" y="63255"/>
                </a:lnTo>
                <a:lnTo>
                  <a:pt x="322611" y="48577"/>
                </a:lnTo>
                <a:lnTo>
                  <a:pt x="320939" y="45415"/>
                </a:lnTo>
                <a:close/>
              </a:path>
              <a:path w="511175" h="271145">
                <a:moveTo>
                  <a:pt x="108203" y="79857"/>
                </a:moveTo>
                <a:lnTo>
                  <a:pt x="48767" y="79857"/>
                </a:lnTo>
                <a:lnTo>
                  <a:pt x="48767" y="267614"/>
                </a:lnTo>
                <a:lnTo>
                  <a:pt x="83820" y="267614"/>
                </a:lnTo>
                <a:lnTo>
                  <a:pt x="90550" y="267512"/>
                </a:lnTo>
                <a:lnTo>
                  <a:pt x="96265" y="265506"/>
                </a:lnTo>
                <a:lnTo>
                  <a:pt x="105663" y="257759"/>
                </a:lnTo>
                <a:lnTo>
                  <a:pt x="108076" y="252641"/>
                </a:lnTo>
                <a:lnTo>
                  <a:pt x="108203" y="79857"/>
                </a:lnTo>
                <a:close/>
              </a:path>
              <a:path w="511175" h="271145">
                <a:moveTo>
                  <a:pt x="108203" y="3048"/>
                </a:moveTo>
                <a:lnTo>
                  <a:pt x="50673" y="3048"/>
                </a:lnTo>
                <a:lnTo>
                  <a:pt x="47222" y="11699"/>
                </a:lnTo>
                <a:lnTo>
                  <a:pt x="42402" y="19754"/>
                </a:lnTo>
                <a:lnTo>
                  <a:pt x="8636" y="48145"/>
                </a:lnTo>
                <a:lnTo>
                  <a:pt x="0" y="52120"/>
                </a:lnTo>
                <a:lnTo>
                  <a:pt x="0" y="103936"/>
                </a:lnTo>
                <a:lnTo>
                  <a:pt x="38735" y="86791"/>
                </a:lnTo>
                <a:lnTo>
                  <a:pt x="42545" y="84442"/>
                </a:lnTo>
                <a:lnTo>
                  <a:pt x="45847" y="82130"/>
                </a:lnTo>
                <a:lnTo>
                  <a:pt x="48767" y="79857"/>
                </a:lnTo>
                <a:lnTo>
                  <a:pt x="108203" y="79857"/>
                </a:lnTo>
                <a:lnTo>
                  <a:pt x="108203" y="304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6491" y="8599423"/>
            <a:ext cx="548005" cy="299720"/>
          </a:xfrm>
          <a:custGeom>
            <a:avLst/>
            <a:gdLst/>
            <a:ahLst/>
            <a:cxnLst/>
            <a:rect l="l" t="t" r="r" b="b"/>
            <a:pathLst>
              <a:path w="548004" h="299720">
                <a:moveTo>
                  <a:pt x="463042" y="186232"/>
                </a:moveTo>
                <a:lnTo>
                  <a:pt x="333248" y="186232"/>
                </a:lnTo>
                <a:lnTo>
                  <a:pt x="322792" y="186945"/>
                </a:lnTo>
                <a:lnTo>
                  <a:pt x="286512" y="210278"/>
                </a:lnTo>
                <a:lnTo>
                  <a:pt x="282575" y="228295"/>
                </a:lnTo>
                <a:lnTo>
                  <a:pt x="282575" y="256641"/>
                </a:lnTo>
                <a:lnTo>
                  <a:pt x="304923" y="292998"/>
                </a:lnTo>
                <a:lnTo>
                  <a:pt x="333248" y="299313"/>
                </a:lnTo>
                <a:lnTo>
                  <a:pt x="463042" y="299313"/>
                </a:lnTo>
                <a:lnTo>
                  <a:pt x="505354" y="282039"/>
                </a:lnTo>
                <a:lnTo>
                  <a:pt x="513588" y="256641"/>
                </a:lnTo>
                <a:lnTo>
                  <a:pt x="513588" y="252374"/>
                </a:lnTo>
                <a:lnTo>
                  <a:pt x="360045" y="252374"/>
                </a:lnTo>
                <a:lnTo>
                  <a:pt x="353949" y="252348"/>
                </a:lnTo>
                <a:lnTo>
                  <a:pt x="349885" y="251485"/>
                </a:lnTo>
                <a:lnTo>
                  <a:pt x="345567" y="248081"/>
                </a:lnTo>
                <a:lnTo>
                  <a:pt x="344678" y="245694"/>
                </a:lnTo>
                <a:lnTo>
                  <a:pt x="344678" y="238620"/>
                </a:lnTo>
                <a:lnTo>
                  <a:pt x="345567" y="236181"/>
                </a:lnTo>
                <a:lnTo>
                  <a:pt x="349885" y="232600"/>
                </a:lnTo>
                <a:lnTo>
                  <a:pt x="353949" y="231686"/>
                </a:lnTo>
                <a:lnTo>
                  <a:pt x="513588" y="231647"/>
                </a:lnTo>
                <a:lnTo>
                  <a:pt x="513588" y="228295"/>
                </a:lnTo>
                <a:lnTo>
                  <a:pt x="491688" y="192371"/>
                </a:lnTo>
                <a:lnTo>
                  <a:pt x="473590" y="186945"/>
                </a:lnTo>
                <a:lnTo>
                  <a:pt x="463042" y="186232"/>
                </a:lnTo>
                <a:close/>
              </a:path>
              <a:path w="548004" h="299720">
                <a:moveTo>
                  <a:pt x="513588" y="231647"/>
                </a:moveTo>
                <a:lnTo>
                  <a:pt x="436245" y="231647"/>
                </a:lnTo>
                <a:lnTo>
                  <a:pt x="442595" y="231686"/>
                </a:lnTo>
                <a:lnTo>
                  <a:pt x="446786" y="232600"/>
                </a:lnTo>
                <a:lnTo>
                  <a:pt x="448818" y="234391"/>
                </a:lnTo>
                <a:lnTo>
                  <a:pt x="450723" y="236181"/>
                </a:lnTo>
                <a:lnTo>
                  <a:pt x="451612" y="238620"/>
                </a:lnTo>
                <a:lnTo>
                  <a:pt x="451612" y="245694"/>
                </a:lnTo>
                <a:lnTo>
                  <a:pt x="436245" y="252374"/>
                </a:lnTo>
                <a:lnTo>
                  <a:pt x="513588" y="252374"/>
                </a:lnTo>
                <a:lnTo>
                  <a:pt x="513588" y="231647"/>
                </a:lnTo>
                <a:close/>
              </a:path>
              <a:path w="548004" h="299720">
                <a:moveTo>
                  <a:pt x="76835" y="207263"/>
                </a:moveTo>
                <a:lnTo>
                  <a:pt x="14732" y="207263"/>
                </a:lnTo>
                <a:lnTo>
                  <a:pt x="14732" y="285635"/>
                </a:lnTo>
                <a:lnTo>
                  <a:pt x="16510" y="290360"/>
                </a:lnTo>
                <a:lnTo>
                  <a:pt x="23622" y="296989"/>
                </a:lnTo>
                <a:lnTo>
                  <a:pt x="28448" y="298665"/>
                </a:lnTo>
                <a:lnTo>
                  <a:pt x="34798" y="298703"/>
                </a:lnTo>
                <a:lnTo>
                  <a:pt x="225933" y="298703"/>
                </a:lnTo>
                <a:lnTo>
                  <a:pt x="232283" y="298665"/>
                </a:lnTo>
                <a:lnTo>
                  <a:pt x="237236" y="296989"/>
                </a:lnTo>
                <a:lnTo>
                  <a:pt x="240792" y="293674"/>
                </a:lnTo>
                <a:lnTo>
                  <a:pt x="244475" y="290360"/>
                </a:lnTo>
                <a:lnTo>
                  <a:pt x="246253" y="285635"/>
                </a:lnTo>
                <a:lnTo>
                  <a:pt x="246380" y="251459"/>
                </a:lnTo>
                <a:lnTo>
                  <a:pt x="76835" y="251459"/>
                </a:lnTo>
                <a:lnTo>
                  <a:pt x="76835" y="207263"/>
                </a:lnTo>
                <a:close/>
              </a:path>
              <a:path w="548004" h="299720">
                <a:moveTo>
                  <a:pt x="171069" y="193243"/>
                </a:moveTo>
                <a:lnTo>
                  <a:pt x="109220" y="193243"/>
                </a:lnTo>
                <a:lnTo>
                  <a:pt x="109220" y="240182"/>
                </a:lnTo>
                <a:lnTo>
                  <a:pt x="164846" y="240233"/>
                </a:lnTo>
                <a:lnTo>
                  <a:pt x="171069" y="234950"/>
                </a:lnTo>
                <a:lnTo>
                  <a:pt x="171069" y="193243"/>
                </a:lnTo>
                <a:close/>
              </a:path>
              <a:path w="548004" h="299720">
                <a:moveTo>
                  <a:pt x="261620" y="146913"/>
                </a:moveTo>
                <a:lnTo>
                  <a:pt x="0" y="146913"/>
                </a:lnTo>
                <a:lnTo>
                  <a:pt x="0" y="181165"/>
                </a:lnTo>
                <a:lnTo>
                  <a:pt x="1650" y="185902"/>
                </a:lnTo>
                <a:lnTo>
                  <a:pt x="4953" y="188861"/>
                </a:lnTo>
                <a:lnTo>
                  <a:pt x="8128" y="191820"/>
                </a:lnTo>
                <a:lnTo>
                  <a:pt x="13081" y="193281"/>
                </a:lnTo>
                <a:lnTo>
                  <a:pt x="248791" y="193243"/>
                </a:lnTo>
                <a:lnTo>
                  <a:pt x="253492" y="191820"/>
                </a:lnTo>
                <a:lnTo>
                  <a:pt x="256794" y="188861"/>
                </a:lnTo>
                <a:lnTo>
                  <a:pt x="259969" y="185902"/>
                </a:lnTo>
                <a:lnTo>
                  <a:pt x="261620" y="181165"/>
                </a:lnTo>
                <a:lnTo>
                  <a:pt x="261620" y="146913"/>
                </a:lnTo>
                <a:close/>
              </a:path>
              <a:path w="548004" h="299720">
                <a:moveTo>
                  <a:pt x="248791" y="193243"/>
                </a:moveTo>
                <a:lnTo>
                  <a:pt x="242062" y="193243"/>
                </a:lnTo>
                <a:lnTo>
                  <a:pt x="248666" y="193281"/>
                </a:lnTo>
                <a:close/>
              </a:path>
              <a:path w="548004" h="299720">
                <a:moveTo>
                  <a:pt x="396240" y="74675"/>
                </a:moveTo>
                <a:lnTo>
                  <a:pt x="316484" y="74675"/>
                </a:lnTo>
                <a:lnTo>
                  <a:pt x="306526" y="75510"/>
                </a:lnTo>
                <a:lnTo>
                  <a:pt x="275343" y="105149"/>
                </a:lnTo>
                <a:lnTo>
                  <a:pt x="274700" y="113080"/>
                </a:lnTo>
                <a:lnTo>
                  <a:pt x="274700" y="140207"/>
                </a:lnTo>
                <a:lnTo>
                  <a:pt x="297973" y="175826"/>
                </a:lnTo>
                <a:lnTo>
                  <a:pt x="316484" y="178917"/>
                </a:lnTo>
                <a:lnTo>
                  <a:pt x="396240" y="178917"/>
                </a:lnTo>
                <a:lnTo>
                  <a:pt x="432089" y="161612"/>
                </a:lnTo>
                <a:lnTo>
                  <a:pt x="437769" y="140207"/>
                </a:lnTo>
                <a:lnTo>
                  <a:pt x="437769" y="135102"/>
                </a:lnTo>
                <a:lnTo>
                  <a:pt x="345694" y="135102"/>
                </a:lnTo>
                <a:lnTo>
                  <a:pt x="342900" y="134658"/>
                </a:lnTo>
                <a:lnTo>
                  <a:pt x="340360" y="133692"/>
                </a:lnTo>
                <a:lnTo>
                  <a:pt x="337947" y="132740"/>
                </a:lnTo>
                <a:lnTo>
                  <a:pt x="336677" y="130835"/>
                </a:lnTo>
                <a:lnTo>
                  <a:pt x="336550" y="128015"/>
                </a:lnTo>
                <a:lnTo>
                  <a:pt x="336677" y="125234"/>
                </a:lnTo>
                <a:lnTo>
                  <a:pt x="337947" y="123494"/>
                </a:lnTo>
                <a:lnTo>
                  <a:pt x="340360" y="122796"/>
                </a:lnTo>
                <a:lnTo>
                  <a:pt x="342900" y="122097"/>
                </a:lnTo>
                <a:lnTo>
                  <a:pt x="345694" y="121805"/>
                </a:lnTo>
                <a:lnTo>
                  <a:pt x="437769" y="121805"/>
                </a:lnTo>
                <a:lnTo>
                  <a:pt x="437769" y="113080"/>
                </a:lnTo>
                <a:lnTo>
                  <a:pt x="414734" y="77633"/>
                </a:lnTo>
                <a:lnTo>
                  <a:pt x="406195" y="75510"/>
                </a:lnTo>
                <a:lnTo>
                  <a:pt x="396240" y="74675"/>
                </a:lnTo>
                <a:close/>
              </a:path>
              <a:path w="548004" h="299720">
                <a:moveTo>
                  <a:pt x="365506" y="135026"/>
                </a:moveTo>
                <a:lnTo>
                  <a:pt x="348996" y="135026"/>
                </a:lnTo>
                <a:lnTo>
                  <a:pt x="345694" y="135102"/>
                </a:lnTo>
                <a:lnTo>
                  <a:pt x="368808" y="135102"/>
                </a:lnTo>
                <a:lnTo>
                  <a:pt x="365506" y="135026"/>
                </a:lnTo>
                <a:close/>
              </a:path>
              <a:path w="548004" h="299720">
                <a:moveTo>
                  <a:pt x="437769" y="121805"/>
                </a:moveTo>
                <a:lnTo>
                  <a:pt x="368808" y="121805"/>
                </a:lnTo>
                <a:lnTo>
                  <a:pt x="371221" y="122097"/>
                </a:lnTo>
                <a:lnTo>
                  <a:pt x="373125" y="122796"/>
                </a:lnTo>
                <a:lnTo>
                  <a:pt x="374904" y="123494"/>
                </a:lnTo>
                <a:lnTo>
                  <a:pt x="375793" y="125234"/>
                </a:lnTo>
                <a:lnTo>
                  <a:pt x="375793" y="130835"/>
                </a:lnTo>
                <a:lnTo>
                  <a:pt x="374904" y="132740"/>
                </a:lnTo>
                <a:lnTo>
                  <a:pt x="373125" y="133692"/>
                </a:lnTo>
                <a:lnTo>
                  <a:pt x="371221" y="134658"/>
                </a:lnTo>
                <a:lnTo>
                  <a:pt x="368808" y="135102"/>
                </a:lnTo>
                <a:lnTo>
                  <a:pt x="437769" y="135102"/>
                </a:lnTo>
                <a:lnTo>
                  <a:pt x="437769" y="121805"/>
                </a:lnTo>
                <a:close/>
              </a:path>
              <a:path w="548004" h="299720">
                <a:moveTo>
                  <a:pt x="368808" y="121805"/>
                </a:moveTo>
                <a:lnTo>
                  <a:pt x="345694" y="121805"/>
                </a:lnTo>
                <a:lnTo>
                  <a:pt x="348996" y="121919"/>
                </a:lnTo>
                <a:lnTo>
                  <a:pt x="365506" y="121919"/>
                </a:lnTo>
                <a:lnTo>
                  <a:pt x="368808" y="121805"/>
                </a:lnTo>
                <a:close/>
              </a:path>
              <a:path w="548004" h="299720">
                <a:moveTo>
                  <a:pt x="246380" y="18287"/>
                </a:moveTo>
                <a:lnTo>
                  <a:pt x="14986" y="18287"/>
                </a:lnTo>
                <a:lnTo>
                  <a:pt x="14986" y="123850"/>
                </a:lnTo>
                <a:lnTo>
                  <a:pt x="16510" y="128142"/>
                </a:lnTo>
                <a:lnTo>
                  <a:pt x="22352" y="133451"/>
                </a:lnTo>
                <a:lnTo>
                  <a:pt x="26797" y="134772"/>
                </a:lnTo>
                <a:lnTo>
                  <a:pt x="234739" y="134721"/>
                </a:lnTo>
                <a:lnTo>
                  <a:pt x="239013" y="133451"/>
                </a:lnTo>
                <a:lnTo>
                  <a:pt x="244856" y="128142"/>
                </a:lnTo>
                <a:lnTo>
                  <a:pt x="246380" y="123850"/>
                </a:lnTo>
                <a:lnTo>
                  <a:pt x="246380" y="88087"/>
                </a:lnTo>
                <a:lnTo>
                  <a:pt x="76581" y="88087"/>
                </a:lnTo>
                <a:lnTo>
                  <a:pt x="76581" y="65227"/>
                </a:lnTo>
                <a:lnTo>
                  <a:pt x="246380" y="65227"/>
                </a:lnTo>
                <a:lnTo>
                  <a:pt x="246380" y="18287"/>
                </a:lnTo>
                <a:close/>
              </a:path>
              <a:path w="548004" h="299720">
                <a:moveTo>
                  <a:pt x="234739" y="134721"/>
                </a:moveTo>
                <a:lnTo>
                  <a:pt x="228600" y="134721"/>
                </a:lnTo>
                <a:lnTo>
                  <a:pt x="234569" y="134772"/>
                </a:lnTo>
                <a:lnTo>
                  <a:pt x="234739" y="134721"/>
                </a:lnTo>
                <a:close/>
              </a:path>
              <a:path w="548004" h="299720">
                <a:moveTo>
                  <a:pt x="246380" y="65227"/>
                </a:moveTo>
                <a:lnTo>
                  <a:pt x="184785" y="65227"/>
                </a:lnTo>
                <a:lnTo>
                  <a:pt x="184785" y="88087"/>
                </a:lnTo>
                <a:lnTo>
                  <a:pt x="246380" y="88087"/>
                </a:lnTo>
                <a:lnTo>
                  <a:pt x="246380" y="65227"/>
                </a:lnTo>
                <a:close/>
              </a:path>
              <a:path w="548004" h="299720">
                <a:moveTo>
                  <a:pt x="507492" y="18541"/>
                </a:moveTo>
                <a:lnTo>
                  <a:pt x="445643" y="18541"/>
                </a:lnTo>
                <a:lnTo>
                  <a:pt x="445643" y="178307"/>
                </a:lnTo>
                <a:lnTo>
                  <a:pt x="484124" y="178307"/>
                </a:lnTo>
                <a:lnTo>
                  <a:pt x="491363" y="178219"/>
                </a:lnTo>
                <a:lnTo>
                  <a:pt x="497078" y="176339"/>
                </a:lnTo>
                <a:lnTo>
                  <a:pt x="501142" y="172631"/>
                </a:lnTo>
                <a:lnTo>
                  <a:pt x="505333" y="168935"/>
                </a:lnTo>
                <a:lnTo>
                  <a:pt x="507492" y="163906"/>
                </a:lnTo>
                <a:lnTo>
                  <a:pt x="507492" y="121615"/>
                </a:lnTo>
                <a:lnTo>
                  <a:pt x="533241" y="121615"/>
                </a:lnTo>
                <a:lnTo>
                  <a:pt x="538480" y="120218"/>
                </a:lnTo>
                <a:lnTo>
                  <a:pt x="545846" y="114401"/>
                </a:lnTo>
                <a:lnTo>
                  <a:pt x="547751" y="109854"/>
                </a:lnTo>
                <a:lnTo>
                  <a:pt x="547751" y="68884"/>
                </a:lnTo>
                <a:lnTo>
                  <a:pt x="507492" y="68884"/>
                </a:lnTo>
                <a:lnTo>
                  <a:pt x="507492" y="18541"/>
                </a:lnTo>
                <a:close/>
              </a:path>
              <a:path w="548004" h="299720">
                <a:moveTo>
                  <a:pt x="533241" y="121615"/>
                </a:moveTo>
                <a:lnTo>
                  <a:pt x="526415" y="121615"/>
                </a:lnTo>
                <a:lnTo>
                  <a:pt x="533146" y="121640"/>
                </a:lnTo>
                <a:close/>
              </a:path>
              <a:path w="548004" h="299720">
                <a:moveTo>
                  <a:pt x="440182" y="21970"/>
                </a:moveTo>
                <a:lnTo>
                  <a:pt x="268605" y="21970"/>
                </a:lnTo>
                <a:lnTo>
                  <a:pt x="268605" y="57111"/>
                </a:lnTo>
                <a:lnTo>
                  <a:pt x="270002" y="61379"/>
                </a:lnTo>
                <a:lnTo>
                  <a:pt x="275844" y="66700"/>
                </a:lnTo>
                <a:lnTo>
                  <a:pt x="280288" y="68021"/>
                </a:lnTo>
                <a:lnTo>
                  <a:pt x="428668" y="67970"/>
                </a:lnTo>
                <a:lnTo>
                  <a:pt x="432943" y="66700"/>
                </a:lnTo>
                <a:lnTo>
                  <a:pt x="438785" y="61379"/>
                </a:lnTo>
                <a:lnTo>
                  <a:pt x="440182" y="57111"/>
                </a:lnTo>
                <a:lnTo>
                  <a:pt x="440182" y="21970"/>
                </a:lnTo>
                <a:close/>
              </a:path>
              <a:path w="548004" h="299720">
                <a:moveTo>
                  <a:pt x="428668" y="67970"/>
                </a:moveTo>
                <a:lnTo>
                  <a:pt x="422529" y="67970"/>
                </a:lnTo>
                <a:lnTo>
                  <a:pt x="428498" y="68021"/>
                </a:lnTo>
                <a:lnTo>
                  <a:pt x="428668" y="67970"/>
                </a:lnTo>
                <a:close/>
              </a:path>
              <a:path w="548004" h="299720">
                <a:moveTo>
                  <a:pt x="387477" y="0"/>
                </a:moveTo>
                <a:lnTo>
                  <a:pt x="325882" y="0"/>
                </a:lnTo>
                <a:lnTo>
                  <a:pt x="325882" y="21970"/>
                </a:lnTo>
                <a:lnTo>
                  <a:pt x="387477" y="21970"/>
                </a:lnTo>
                <a:lnTo>
                  <a:pt x="3874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6256" y="3227323"/>
            <a:ext cx="230200" cy="199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88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92986" y="3222244"/>
            <a:ext cx="600075" cy="210820"/>
          </a:xfrm>
          <a:custGeom>
            <a:avLst/>
            <a:gdLst/>
            <a:ahLst/>
            <a:cxnLst/>
            <a:rect l="l" t="t" r="r" b="b"/>
            <a:pathLst>
              <a:path w="600075" h="210820">
                <a:moveTo>
                  <a:pt x="57657" y="142239"/>
                </a:moveTo>
                <a:lnTo>
                  <a:pt x="10921" y="142239"/>
                </a:lnTo>
                <a:lnTo>
                  <a:pt x="10921" y="196468"/>
                </a:lnTo>
                <a:lnTo>
                  <a:pt x="11049" y="201040"/>
                </a:lnTo>
                <a:lnTo>
                  <a:pt x="12318" y="204596"/>
                </a:lnTo>
                <a:lnTo>
                  <a:pt x="14985" y="207009"/>
                </a:lnTo>
                <a:lnTo>
                  <a:pt x="17653" y="209550"/>
                </a:lnTo>
                <a:lnTo>
                  <a:pt x="21335" y="210819"/>
                </a:lnTo>
                <a:lnTo>
                  <a:pt x="174116" y="210819"/>
                </a:lnTo>
                <a:lnTo>
                  <a:pt x="177800" y="209550"/>
                </a:lnTo>
                <a:lnTo>
                  <a:pt x="183260" y="204596"/>
                </a:lnTo>
                <a:lnTo>
                  <a:pt x="184657" y="201040"/>
                </a:lnTo>
                <a:lnTo>
                  <a:pt x="184657" y="175386"/>
                </a:lnTo>
                <a:lnTo>
                  <a:pt x="57657" y="175386"/>
                </a:lnTo>
                <a:lnTo>
                  <a:pt x="57657" y="142239"/>
                </a:lnTo>
                <a:close/>
              </a:path>
              <a:path w="600075" h="210820">
                <a:moveTo>
                  <a:pt x="128269" y="131699"/>
                </a:moveTo>
                <a:lnTo>
                  <a:pt x="81787" y="131699"/>
                </a:lnTo>
                <a:lnTo>
                  <a:pt x="81787" y="166877"/>
                </a:lnTo>
                <a:lnTo>
                  <a:pt x="114300" y="166877"/>
                </a:lnTo>
                <a:lnTo>
                  <a:pt x="123571" y="167004"/>
                </a:lnTo>
                <a:lnTo>
                  <a:pt x="128269" y="162940"/>
                </a:lnTo>
                <a:lnTo>
                  <a:pt x="128269" y="131699"/>
                </a:lnTo>
                <a:close/>
              </a:path>
              <a:path w="600075" h="210820">
                <a:moveTo>
                  <a:pt x="196087" y="97027"/>
                </a:moveTo>
                <a:lnTo>
                  <a:pt x="0" y="97027"/>
                </a:lnTo>
                <a:lnTo>
                  <a:pt x="0" y="122681"/>
                </a:lnTo>
                <a:lnTo>
                  <a:pt x="1143" y="126237"/>
                </a:lnTo>
                <a:lnTo>
                  <a:pt x="3682" y="128397"/>
                </a:lnTo>
                <a:lnTo>
                  <a:pt x="6096" y="130682"/>
                </a:lnTo>
                <a:lnTo>
                  <a:pt x="9778" y="131699"/>
                </a:lnTo>
                <a:lnTo>
                  <a:pt x="186435" y="131699"/>
                </a:lnTo>
                <a:lnTo>
                  <a:pt x="190119" y="130682"/>
                </a:lnTo>
                <a:lnTo>
                  <a:pt x="192531" y="128397"/>
                </a:lnTo>
                <a:lnTo>
                  <a:pt x="194944" y="126237"/>
                </a:lnTo>
                <a:lnTo>
                  <a:pt x="196087" y="122681"/>
                </a:lnTo>
                <a:lnTo>
                  <a:pt x="196087" y="97027"/>
                </a:lnTo>
                <a:close/>
              </a:path>
              <a:path w="600075" h="210820">
                <a:moveTo>
                  <a:pt x="598043" y="138556"/>
                </a:moveTo>
                <a:lnTo>
                  <a:pt x="551433" y="138556"/>
                </a:lnTo>
                <a:lnTo>
                  <a:pt x="551433" y="144525"/>
                </a:lnTo>
                <a:lnTo>
                  <a:pt x="432307" y="144525"/>
                </a:lnTo>
                <a:lnTo>
                  <a:pt x="432307" y="202437"/>
                </a:lnTo>
                <a:lnTo>
                  <a:pt x="433450" y="205739"/>
                </a:lnTo>
                <a:lnTo>
                  <a:pt x="438023" y="209803"/>
                </a:lnTo>
                <a:lnTo>
                  <a:pt x="441325" y="210819"/>
                </a:lnTo>
                <a:lnTo>
                  <a:pt x="590931" y="210819"/>
                </a:lnTo>
                <a:lnTo>
                  <a:pt x="594232" y="209803"/>
                </a:lnTo>
                <a:lnTo>
                  <a:pt x="598805" y="205739"/>
                </a:lnTo>
                <a:lnTo>
                  <a:pt x="599948" y="202437"/>
                </a:lnTo>
                <a:lnTo>
                  <a:pt x="599948" y="179958"/>
                </a:lnTo>
                <a:lnTo>
                  <a:pt x="478789" y="179958"/>
                </a:lnTo>
                <a:lnTo>
                  <a:pt x="478789" y="173735"/>
                </a:lnTo>
                <a:lnTo>
                  <a:pt x="590241" y="173735"/>
                </a:lnTo>
                <a:lnTo>
                  <a:pt x="592963" y="172974"/>
                </a:lnTo>
                <a:lnTo>
                  <a:pt x="594994" y="171069"/>
                </a:lnTo>
                <a:lnTo>
                  <a:pt x="597154" y="169163"/>
                </a:lnTo>
                <a:lnTo>
                  <a:pt x="598169" y="166115"/>
                </a:lnTo>
                <a:lnTo>
                  <a:pt x="598043" y="138556"/>
                </a:lnTo>
                <a:close/>
              </a:path>
              <a:path w="600075" h="210820">
                <a:moveTo>
                  <a:pt x="590241" y="173735"/>
                </a:moveTo>
                <a:lnTo>
                  <a:pt x="585343" y="173735"/>
                </a:lnTo>
                <a:lnTo>
                  <a:pt x="589788" y="173862"/>
                </a:lnTo>
                <a:lnTo>
                  <a:pt x="590241" y="173735"/>
                </a:lnTo>
                <a:close/>
              </a:path>
              <a:path w="600075" h="210820">
                <a:moveTo>
                  <a:pt x="598043" y="107950"/>
                </a:moveTo>
                <a:lnTo>
                  <a:pt x="431926" y="107950"/>
                </a:lnTo>
                <a:lnTo>
                  <a:pt x="431926" y="130809"/>
                </a:lnTo>
                <a:lnTo>
                  <a:pt x="432943" y="133984"/>
                </a:lnTo>
                <a:lnTo>
                  <a:pt x="434975" y="135889"/>
                </a:lnTo>
                <a:lnTo>
                  <a:pt x="437006" y="137667"/>
                </a:lnTo>
                <a:lnTo>
                  <a:pt x="440308" y="138683"/>
                </a:lnTo>
                <a:lnTo>
                  <a:pt x="444754" y="138556"/>
                </a:lnTo>
                <a:lnTo>
                  <a:pt x="598043" y="138556"/>
                </a:lnTo>
                <a:lnTo>
                  <a:pt x="598043" y="107950"/>
                </a:lnTo>
                <a:close/>
              </a:path>
              <a:path w="600075" h="210820">
                <a:moveTo>
                  <a:pt x="502285" y="0"/>
                </a:moveTo>
                <a:lnTo>
                  <a:pt x="453136" y="0"/>
                </a:lnTo>
                <a:lnTo>
                  <a:pt x="445543" y="690"/>
                </a:lnTo>
                <a:lnTo>
                  <a:pt x="418464" y="35940"/>
                </a:lnTo>
                <a:lnTo>
                  <a:pt x="418464" y="66548"/>
                </a:lnTo>
                <a:lnTo>
                  <a:pt x="438785" y="99806"/>
                </a:lnTo>
                <a:lnTo>
                  <a:pt x="453136" y="102488"/>
                </a:lnTo>
                <a:lnTo>
                  <a:pt x="502285" y="102488"/>
                </a:lnTo>
                <a:lnTo>
                  <a:pt x="529463" y="90297"/>
                </a:lnTo>
                <a:lnTo>
                  <a:pt x="598043" y="90297"/>
                </a:lnTo>
                <a:lnTo>
                  <a:pt x="598043" y="66421"/>
                </a:lnTo>
                <a:lnTo>
                  <a:pt x="470662" y="66421"/>
                </a:lnTo>
                <a:lnTo>
                  <a:pt x="468630" y="65658"/>
                </a:lnTo>
                <a:lnTo>
                  <a:pt x="465581" y="62610"/>
                </a:lnTo>
                <a:lnTo>
                  <a:pt x="464819" y="59435"/>
                </a:lnTo>
                <a:lnTo>
                  <a:pt x="464819" y="42799"/>
                </a:lnTo>
                <a:lnTo>
                  <a:pt x="465581" y="39750"/>
                </a:lnTo>
                <a:lnTo>
                  <a:pt x="468630" y="36702"/>
                </a:lnTo>
                <a:lnTo>
                  <a:pt x="470662" y="36067"/>
                </a:lnTo>
                <a:lnTo>
                  <a:pt x="598043" y="36067"/>
                </a:lnTo>
                <a:lnTo>
                  <a:pt x="598043" y="9905"/>
                </a:lnTo>
                <a:lnTo>
                  <a:pt x="527685" y="9905"/>
                </a:lnTo>
                <a:lnTo>
                  <a:pt x="522608" y="5572"/>
                </a:lnTo>
                <a:lnTo>
                  <a:pt x="516699" y="2476"/>
                </a:lnTo>
                <a:lnTo>
                  <a:pt x="509932" y="619"/>
                </a:lnTo>
                <a:lnTo>
                  <a:pt x="502285" y="0"/>
                </a:lnTo>
                <a:close/>
              </a:path>
              <a:path w="600075" h="210820">
                <a:moveTo>
                  <a:pt x="598043" y="90297"/>
                </a:moveTo>
                <a:lnTo>
                  <a:pt x="551688" y="90297"/>
                </a:lnTo>
                <a:lnTo>
                  <a:pt x="551688" y="101980"/>
                </a:lnTo>
                <a:lnTo>
                  <a:pt x="585977" y="101980"/>
                </a:lnTo>
                <a:lnTo>
                  <a:pt x="590169" y="100583"/>
                </a:lnTo>
                <a:lnTo>
                  <a:pt x="593344" y="97789"/>
                </a:lnTo>
                <a:lnTo>
                  <a:pt x="596392" y="94996"/>
                </a:lnTo>
                <a:lnTo>
                  <a:pt x="598043" y="91185"/>
                </a:lnTo>
                <a:lnTo>
                  <a:pt x="598043" y="90297"/>
                </a:lnTo>
                <a:close/>
              </a:path>
              <a:path w="600075" h="210820">
                <a:moveTo>
                  <a:pt x="482473" y="66294"/>
                </a:moveTo>
                <a:lnTo>
                  <a:pt x="473075" y="66294"/>
                </a:lnTo>
                <a:lnTo>
                  <a:pt x="470662" y="66421"/>
                </a:lnTo>
                <a:lnTo>
                  <a:pt x="484886" y="66421"/>
                </a:lnTo>
                <a:lnTo>
                  <a:pt x="482473" y="66294"/>
                </a:lnTo>
                <a:close/>
              </a:path>
              <a:path w="600075" h="210820">
                <a:moveTo>
                  <a:pt x="598043" y="36067"/>
                </a:moveTo>
                <a:lnTo>
                  <a:pt x="484886" y="36067"/>
                </a:lnTo>
                <a:lnTo>
                  <a:pt x="486790" y="36702"/>
                </a:lnTo>
                <a:lnTo>
                  <a:pt x="489838" y="39750"/>
                </a:lnTo>
                <a:lnTo>
                  <a:pt x="490600" y="42799"/>
                </a:lnTo>
                <a:lnTo>
                  <a:pt x="490600" y="59435"/>
                </a:lnTo>
                <a:lnTo>
                  <a:pt x="489838" y="62610"/>
                </a:lnTo>
                <a:lnTo>
                  <a:pt x="486790" y="65658"/>
                </a:lnTo>
                <a:lnTo>
                  <a:pt x="484886" y="66421"/>
                </a:lnTo>
                <a:lnTo>
                  <a:pt x="598043" y="66421"/>
                </a:lnTo>
                <a:lnTo>
                  <a:pt x="598043" y="56769"/>
                </a:lnTo>
                <a:lnTo>
                  <a:pt x="537082" y="56769"/>
                </a:lnTo>
                <a:lnTo>
                  <a:pt x="537082" y="43687"/>
                </a:lnTo>
                <a:lnTo>
                  <a:pt x="598043" y="43687"/>
                </a:lnTo>
                <a:lnTo>
                  <a:pt x="598043" y="36067"/>
                </a:lnTo>
                <a:close/>
              </a:path>
              <a:path w="600075" h="210820">
                <a:moveTo>
                  <a:pt x="598043" y="43687"/>
                </a:moveTo>
                <a:lnTo>
                  <a:pt x="551688" y="43687"/>
                </a:lnTo>
                <a:lnTo>
                  <a:pt x="551688" y="56769"/>
                </a:lnTo>
                <a:lnTo>
                  <a:pt x="598043" y="56769"/>
                </a:lnTo>
                <a:lnTo>
                  <a:pt x="598043" y="43687"/>
                </a:lnTo>
                <a:close/>
              </a:path>
              <a:path w="600075" h="210820">
                <a:moveTo>
                  <a:pt x="484886" y="36067"/>
                </a:moveTo>
                <a:lnTo>
                  <a:pt x="470662" y="36067"/>
                </a:lnTo>
                <a:lnTo>
                  <a:pt x="473075" y="36195"/>
                </a:lnTo>
                <a:lnTo>
                  <a:pt x="482473" y="36195"/>
                </a:lnTo>
                <a:lnTo>
                  <a:pt x="484886" y="36067"/>
                </a:lnTo>
                <a:close/>
              </a:path>
              <a:path w="600075" h="210820">
                <a:moveTo>
                  <a:pt x="598043" y="761"/>
                </a:moveTo>
                <a:lnTo>
                  <a:pt x="551688" y="761"/>
                </a:lnTo>
                <a:lnTo>
                  <a:pt x="551688" y="9905"/>
                </a:lnTo>
                <a:lnTo>
                  <a:pt x="598043" y="9905"/>
                </a:lnTo>
                <a:lnTo>
                  <a:pt x="598043" y="761"/>
                </a:lnTo>
                <a:close/>
              </a:path>
              <a:path w="600075" h="210820">
                <a:moveTo>
                  <a:pt x="184657" y="507"/>
                </a:moveTo>
                <a:lnTo>
                  <a:pt x="11175" y="507"/>
                </a:lnTo>
                <a:lnTo>
                  <a:pt x="11175" y="79628"/>
                </a:lnTo>
                <a:lnTo>
                  <a:pt x="12318" y="82930"/>
                </a:lnTo>
                <a:lnTo>
                  <a:pt x="14478" y="84835"/>
                </a:lnTo>
                <a:lnTo>
                  <a:pt x="16637" y="86867"/>
                </a:lnTo>
                <a:lnTo>
                  <a:pt x="20065" y="87883"/>
                </a:lnTo>
                <a:lnTo>
                  <a:pt x="175894" y="87883"/>
                </a:lnTo>
                <a:lnTo>
                  <a:pt x="179197" y="86867"/>
                </a:lnTo>
                <a:lnTo>
                  <a:pt x="183641" y="82930"/>
                </a:lnTo>
                <a:lnTo>
                  <a:pt x="184657" y="79628"/>
                </a:lnTo>
                <a:lnTo>
                  <a:pt x="184657" y="52831"/>
                </a:lnTo>
                <a:lnTo>
                  <a:pt x="57403" y="52831"/>
                </a:lnTo>
                <a:lnTo>
                  <a:pt x="57403" y="35686"/>
                </a:lnTo>
                <a:lnTo>
                  <a:pt x="184657" y="35686"/>
                </a:lnTo>
                <a:lnTo>
                  <a:pt x="184657" y="507"/>
                </a:lnTo>
                <a:close/>
              </a:path>
              <a:path w="600075" h="210820">
                <a:moveTo>
                  <a:pt x="184657" y="35686"/>
                </a:moveTo>
                <a:lnTo>
                  <a:pt x="138556" y="35686"/>
                </a:lnTo>
                <a:lnTo>
                  <a:pt x="138556" y="52831"/>
                </a:lnTo>
                <a:lnTo>
                  <a:pt x="184657" y="52831"/>
                </a:lnTo>
                <a:lnTo>
                  <a:pt x="184657" y="35686"/>
                </a:lnTo>
                <a:close/>
              </a:path>
              <a:path w="600075" h="210820">
                <a:moveTo>
                  <a:pt x="293243" y="36829"/>
                </a:moveTo>
                <a:lnTo>
                  <a:pt x="245490" y="36829"/>
                </a:lnTo>
                <a:lnTo>
                  <a:pt x="245490" y="107060"/>
                </a:lnTo>
                <a:lnTo>
                  <a:pt x="244705" y="122420"/>
                </a:lnTo>
                <a:lnTo>
                  <a:pt x="230250" y="160020"/>
                </a:lnTo>
                <a:lnTo>
                  <a:pt x="221869" y="166750"/>
                </a:lnTo>
                <a:lnTo>
                  <a:pt x="217550" y="169799"/>
                </a:lnTo>
                <a:lnTo>
                  <a:pt x="212978" y="171576"/>
                </a:lnTo>
                <a:lnTo>
                  <a:pt x="208153" y="172465"/>
                </a:lnTo>
                <a:lnTo>
                  <a:pt x="208153" y="209930"/>
                </a:lnTo>
                <a:lnTo>
                  <a:pt x="253226" y="193111"/>
                </a:lnTo>
                <a:lnTo>
                  <a:pt x="269621" y="174751"/>
                </a:lnTo>
                <a:lnTo>
                  <a:pt x="328675" y="174751"/>
                </a:lnTo>
                <a:lnTo>
                  <a:pt x="328675" y="172465"/>
                </a:lnTo>
                <a:lnTo>
                  <a:pt x="324231" y="171576"/>
                </a:lnTo>
                <a:lnTo>
                  <a:pt x="319913" y="169799"/>
                </a:lnTo>
                <a:lnTo>
                  <a:pt x="315849" y="166750"/>
                </a:lnTo>
                <a:lnTo>
                  <a:pt x="311784" y="163829"/>
                </a:lnTo>
                <a:lnTo>
                  <a:pt x="307847" y="160020"/>
                </a:lnTo>
                <a:lnTo>
                  <a:pt x="293931" y="122420"/>
                </a:lnTo>
                <a:lnTo>
                  <a:pt x="293243" y="107060"/>
                </a:lnTo>
                <a:lnTo>
                  <a:pt x="293243" y="36829"/>
                </a:lnTo>
                <a:close/>
              </a:path>
              <a:path w="600075" h="210820">
                <a:moveTo>
                  <a:pt x="328675" y="174751"/>
                </a:moveTo>
                <a:lnTo>
                  <a:pt x="269621" y="174751"/>
                </a:lnTo>
                <a:lnTo>
                  <a:pt x="273361" y="181109"/>
                </a:lnTo>
                <a:lnTo>
                  <a:pt x="311975" y="206962"/>
                </a:lnTo>
                <a:lnTo>
                  <a:pt x="328675" y="209930"/>
                </a:lnTo>
                <a:lnTo>
                  <a:pt x="328675" y="174751"/>
                </a:lnTo>
                <a:close/>
              </a:path>
              <a:path w="600075" h="210820">
                <a:moveTo>
                  <a:pt x="327532" y="1142"/>
                </a:moveTo>
                <a:lnTo>
                  <a:pt x="210057" y="1142"/>
                </a:lnTo>
                <a:lnTo>
                  <a:pt x="210057" y="28701"/>
                </a:lnTo>
                <a:lnTo>
                  <a:pt x="211074" y="31876"/>
                </a:lnTo>
                <a:lnTo>
                  <a:pt x="213232" y="33908"/>
                </a:lnTo>
                <a:lnTo>
                  <a:pt x="215519" y="35940"/>
                </a:lnTo>
                <a:lnTo>
                  <a:pt x="218821" y="36829"/>
                </a:lnTo>
                <a:lnTo>
                  <a:pt x="318643" y="36829"/>
                </a:lnTo>
                <a:lnTo>
                  <a:pt x="322072" y="35940"/>
                </a:lnTo>
                <a:lnTo>
                  <a:pt x="326390" y="31876"/>
                </a:lnTo>
                <a:lnTo>
                  <a:pt x="327532" y="28701"/>
                </a:lnTo>
                <a:lnTo>
                  <a:pt x="327532" y="1142"/>
                </a:lnTo>
                <a:close/>
              </a:path>
              <a:path w="600075" h="210820">
                <a:moveTo>
                  <a:pt x="380745" y="761"/>
                </a:moveTo>
                <a:lnTo>
                  <a:pt x="334390" y="761"/>
                </a:lnTo>
                <a:lnTo>
                  <a:pt x="334390" y="210819"/>
                </a:lnTo>
                <a:lnTo>
                  <a:pt x="355219" y="210819"/>
                </a:lnTo>
                <a:lnTo>
                  <a:pt x="359156" y="210057"/>
                </a:lnTo>
                <a:lnTo>
                  <a:pt x="380745" y="185292"/>
                </a:lnTo>
                <a:lnTo>
                  <a:pt x="380745" y="111632"/>
                </a:lnTo>
                <a:lnTo>
                  <a:pt x="400050" y="111632"/>
                </a:lnTo>
                <a:lnTo>
                  <a:pt x="404368" y="110489"/>
                </a:lnTo>
                <a:lnTo>
                  <a:pt x="407669" y="108203"/>
                </a:lnTo>
                <a:lnTo>
                  <a:pt x="410844" y="105790"/>
                </a:lnTo>
                <a:lnTo>
                  <a:pt x="412495" y="102107"/>
                </a:lnTo>
                <a:lnTo>
                  <a:pt x="412495" y="71881"/>
                </a:lnTo>
                <a:lnTo>
                  <a:pt x="380745" y="71881"/>
                </a:lnTo>
                <a:lnTo>
                  <a:pt x="380745" y="76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71801" y="3211067"/>
            <a:ext cx="803910" cy="222885"/>
          </a:xfrm>
          <a:custGeom>
            <a:avLst/>
            <a:gdLst/>
            <a:ahLst/>
            <a:cxnLst/>
            <a:rect l="l" t="t" r="r" b="b"/>
            <a:pathLst>
              <a:path w="803910" h="222885">
                <a:moveTo>
                  <a:pt x="53975" y="125475"/>
                </a:moveTo>
                <a:lnTo>
                  <a:pt x="7620" y="125475"/>
                </a:lnTo>
                <a:lnTo>
                  <a:pt x="7620" y="212216"/>
                </a:lnTo>
                <a:lnTo>
                  <a:pt x="8890" y="215772"/>
                </a:lnTo>
                <a:lnTo>
                  <a:pt x="11430" y="218185"/>
                </a:lnTo>
                <a:lnTo>
                  <a:pt x="13843" y="220725"/>
                </a:lnTo>
                <a:lnTo>
                  <a:pt x="17525" y="221995"/>
                </a:lnTo>
                <a:lnTo>
                  <a:pt x="162941" y="221995"/>
                </a:lnTo>
                <a:lnTo>
                  <a:pt x="166624" y="220725"/>
                </a:lnTo>
                <a:lnTo>
                  <a:pt x="169164" y="218185"/>
                </a:lnTo>
                <a:lnTo>
                  <a:pt x="171704" y="215772"/>
                </a:lnTo>
                <a:lnTo>
                  <a:pt x="173100" y="212216"/>
                </a:lnTo>
                <a:lnTo>
                  <a:pt x="173100" y="186308"/>
                </a:lnTo>
                <a:lnTo>
                  <a:pt x="53975" y="186308"/>
                </a:lnTo>
                <a:lnTo>
                  <a:pt x="53975" y="173481"/>
                </a:lnTo>
                <a:lnTo>
                  <a:pt x="173100" y="173481"/>
                </a:lnTo>
                <a:lnTo>
                  <a:pt x="173100" y="137922"/>
                </a:lnTo>
                <a:lnTo>
                  <a:pt x="53975" y="137922"/>
                </a:lnTo>
                <a:lnTo>
                  <a:pt x="53975" y="125475"/>
                </a:lnTo>
                <a:close/>
              </a:path>
              <a:path w="803910" h="222885">
                <a:moveTo>
                  <a:pt x="173100" y="173481"/>
                </a:moveTo>
                <a:lnTo>
                  <a:pt x="126746" y="173481"/>
                </a:lnTo>
                <a:lnTo>
                  <a:pt x="126746" y="186308"/>
                </a:lnTo>
                <a:lnTo>
                  <a:pt x="173100" y="186308"/>
                </a:lnTo>
                <a:lnTo>
                  <a:pt x="173100" y="173481"/>
                </a:lnTo>
                <a:close/>
              </a:path>
              <a:path w="803910" h="222885">
                <a:moveTo>
                  <a:pt x="173100" y="125475"/>
                </a:moveTo>
                <a:lnTo>
                  <a:pt x="126746" y="125475"/>
                </a:lnTo>
                <a:lnTo>
                  <a:pt x="126746" y="137922"/>
                </a:lnTo>
                <a:lnTo>
                  <a:pt x="173100" y="137922"/>
                </a:lnTo>
                <a:lnTo>
                  <a:pt x="173100" y="125475"/>
                </a:lnTo>
                <a:close/>
              </a:path>
              <a:path w="803910" h="222885">
                <a:moveTo>
                  <a:pt x="496697" y="69468"/>
                </a:moveTo>
                <a:lnTo>
                  <a:pt x="453390" y="69468"/>
                </a:lnTo>
                <a:lnTo>
                  <a:pt x="445797" y="70159"/>
                </a:lnTo>
                <a:lnTo>
                  <a:pt x="418750" y="105028"/>
                </a:lnTo>
                <a:lnTo>
                  <a:pt x="418751" y="185547"/>
                </a:lnTo>
                <a:lnTo>
                  <a:pt x="439039" y="218424"/>
                </a:lnTo>
                <a:lnTo>
                  <a:pt x="453390" y="221106"/>
                </a:lnTo>
                <a:lnTo>
                  <a:pt x="496697" y="221106"/>
                </a:lnTo>
                <a:lnTo>
                  <a:pt x="528955" y="199739"/>
                </a:lnTo>
                <a:lnTo>
                  <a:pt x="531335" y="185547"/>
                </a:lnTo>
                <a:lnTo>
                  <a:pt x="470916" y="185547"/>
                </a:lnTo>
                <a:lnTo>
                  <a:pt x="468884" y="184784"/>
                </a:lnTo>
                <a:lnTo>
                  <a:pt x="467360" y="183260"/>
                </a:lnTo>
                <a:lnTo>
                  <a:pt x="465963" y="181609"/>
                </a:lnTo>
                <a:lnTo>
                  <a:pt x="465200" y="178561"/>
                </a:lnTo>
                <a:lnTo>
                  <a:pt x="465200" y="111886"/>
                </a:lnTo>
                <a:lnTo>
                  <a:pt x="465963" y="108711"/>
                </a:lnTo>
                <a:lnTo>
                  <a:pt x="467360" y="107187"/>
                </a:lnTo>
                <a:lnTo>
                  <a:pt x="468884" y="105663"/>
                </a:lnTo>
                <a:lnTo>
                  <a:pt x="470916" y="105028"/>
                </a:lnTo>
                <a:lnTo>
                  <a:pt x="531336" y="105028"/>
                </a:lnTo>
                <a:lnTo>
                  <a:pt x="530721" y="97573"/>
                </a:lnTo>
                <a:lnTo>
                  <a:pt x="504289" y="70159"/>
                </a:lnTo>
                <a:lnTo>
                  <a:pt x="496697" y="69468"/>
                </a:lnTo>
                <a:close/>
              </a:path>
              <a:path w="803910" h="222885">
                <a:moveTo>
                  <a:pt x="476758" y="185420"/>
                </a:moveTo>
                <a:lnTo>
                  <a:pt x="473329" y="185420"/>
                </a:lnTo>
                <a:lnTo>
                  <a:pt x="470916" y="185547"/>
                </a:lnTo>
                <a:lnTo>
                  <a:pt x="479171" y="185547"/>
                </a:lnTo>
                <a:lnTo>
                  <a:pt x="476758" y="185420"/>
                </a:lnTo>
                <a:close/>
              </a:path>
              <a:path w="803910" h="222885">
                <a:moveTo>
                  <a:pt x="531336" y="105028"/>
                </a:moveTo>
                <a:lnTo>
                  <a:pt x="479171" y="105028"/>
                </a:lnTo>
                <a:lnTo>
                  <a:pt x="481203" y="105663"/>
                </a:lnTo>
                <a:lnTo>
                  <a:pt x="482727" y="107187"/>
                </a:lnTo>
                <a:lnTo>
                  <a:pt x="484124" y="108711"/>
                </a:lnTo>
                <a:lnTo>
                  <a:pt x="484886" y="111886"/>
                </a:lnTo>
                <a:lnTo>
                  <a:pt x="484886" y="178561"/>
                </a:lnTo>
                <a:lnTo>
                  <a:pt x="484124" y="181609"/>
                </a:lnTo>
                <a:lnTo>
                  <a:pt x="482727" y="183260"/>
                </a:lnTo>
                <a:lnTo>
                  <a:pt x="481203" y="184784"/>
                </a:lnTo>
                <a:lnTo>
                  <a:pt x="479171" y="185547"/>
                </a:lnTo>
                <a:lnTo>
                  <a:pt x="531335" y="185547"/>
                </a:lnTo>
                <a:lnTo>
                  <a:pt x="531336" y="105028"/>
                </a:lnTo>
                <a:close/>
              </a:path>
              <a:path w="803910" h="222885">
                <a:moveTo>
                  <a:pt x="479171" y="105028"/>
                </a:moveTo>
                <a:lnTo>
                  <a:pt x="470916" y="105028"/>
                </a:lnTo>
                <a:lnTo>
                  <a:pt x="473329" y="105155"/>
                </a:lnTo>
                <a:lnTo>
                  <a:pt x="476758" y="105155"/>
                </a:lnTo>
                <a:lnTo>
                  <a:pt x="479171" y="105028"/>
                </a:lnTo>
                <a:close/>
              </a:path>
              <a:path w="803910" h="222885">
                <a:moveTo>
                  <a:pt x="391287" y="143382"/>
                </a:moveTo>
                <a:lnTo>
                  <a:pt x="216916" y="143382"/>
                </a:lnTo>
                <a:lnTo>
                  <a:pt x="216916" y="170560"/>
                </a:lnTo>
                <a:lnTo>
                  <a:pt x="218059" y="173989"/>
                </a:lnTo>
                <a:lnTo>
                  <a:pt x="220345" y="175895"/>
                </a:lnTo>
                <a:lnTo>
                  <a:pt x="222631" y="177926"/>
                </a:lnTo>
                <a:lnTo>
                  <a:pt x="225933" y="178815"/>
                </a:lnTo>
                <a:lnTo>
                  <a:pt x="344931" y="178815"/>
                </a:lnTo>
                <a:lnTo>
                  <a:pt x="344931" y="222503"/>
                </a:lnTo>
                <a:lnTo>
                  <a:pt x="373506" y="222503"/>
                </a:lnTo>
                <a:lnTo>
                  <a:pt x="378587" y="222376"/>
                </a:lnTo>
                <a:lnTo>
                  <a:pt x="382778" y="220852"/>
                </a:lnTo>
                <a:lnTo>
                  <a:pt x="386080" y="217931"/>
                </a:lnTo>
                <a:lnTo>
                  <a:pt x="389509" y="215137"/>
                </a:lnTo>
                <a:lnTo>
                  <a:pt x="391160" y="211327"/>
                </a:lnTo>
                <a:lnTo>
                  <a:pt x="391287" y="143382"/>
                </a:lnTo>
                <a:close/>
              </a:path>
              <a:path w="803910" h="222885">
                <a:moveTo>
                  <a:pt x="328675" y="133350"/>
                </a:moveTo>
                <a:lnTo>
                  <a:pt x="282321" y="133350"/>
                </a:lnTo>
                <a:lnTo>
                  <a:pt x="282321" y="143382"/>
                </a:lnTo>
                <a:lnTo>
                  <a:pt x="327533" y="143382"/>
                </a:lnTo>
                <a:lnTo>
                  <a:pt x="328295" y="141731"/>
                </a:lnTo>
                <a:lnTo>
                  <a:pt x="328675" y="139826"/>
                </a:lnTo>
                <a:lnTo>
                  <a:pt x="328675" y="133350"/>
                </a:lnTo>
                <a:close/>
              </a:path>
              <a:path w="803910" h="222885">
                <a:moveTo>
                  <a:pt x="402717" y="98551"/>
                </a:moveTo>
                <a:lnTo>
                  <a:pt x="206629" y="98551"/>
                </a:lnTo>
                <a:lnTo>
                  <a:pt x="206629" y="124205"/>
                </a:lnTo>
                <a:lnTo>
                  <a:pt x="207772" y="127761"/>
                </a:lnTo>
                <a:lnTo>
                  <a:pt x="212725" y="132206"/>
                </a:lnTo>
                <a:lnTo>
                  <a:pt x="216408" y="133350"/>
                </a:lnTo>
                <a:lnTo>
                  <a:pt x="393065" y="133350"/>
                </a:lnTo>
                <a:lnTo>
                  <a:pt x="396748" y="132206"/>
                </a:lnTo>
                <a:lnTo>
                  <a:pt x="399161" y="130048"/>
                </a:lnTo>
                <a:lnTo>
                  <a:pt x="401574" y="127761"/>
                </a:lnTo>
                <a:lnTo>
                  <a:pt x="402717" y="124205"/>
                </a:lnTo>
                <a:lnTo>
                  <a:pt x="402717" y="98551"/>
                </a:lnTo>
                <a:close/>
              </a:path>
              <a:path w="803910" h="222885">
                <a:moveTo>
                  <a:pt x="83693" y="11175"/>
                </a:moveTo>
                <a:lnTo>
                  <a:pt x="34798" y="11175"/>
                </a:lnTo>
                <a:lnTo>
                  <a:pt x="27150" y="11866"/>
                </a:lnTo>
                <a:lnTo>
                  <a:pt x="664" y="39280"/>
                </a:lnTo>
                <a:lnTo>
                  <a:pt x="0" y="47116"/>
                </a:lnTo>
                <a:lnTo>
                  <a:pt x="0" y="84835"/>
                </a:lnTo>
                <a:lnTo>
                  <a:pt x="20383" y="118094"/>
                </a:lnTo>
                <a:lnTo>
                  <a:pt x="34798" y="120776"/>
                </a:lnTo>
                <a:lnTo>
                  <a:pt x="83693" y="120776"/>
                </a:lnTo>
                <a:lnTo>
                  <a:pt x="116030" y="99409"/>
                </a:lnTo>
                <a:lnTo>
                  <a:pt x="118491" y="84835"/>
                </a:lnTo>
                <a:lnTo>
                  <a:pt x="52197" y="84708"/>
                </a:lnTo>
                <a:lnTo>
                  <a:pt x="50292" y="83947"/>
                </a:lnTo>
                <a:lnTo>
                  <a:pt x="48768" y="82423"/>
                </a:lnTo>
                <a:lnTo>
                  <a:pt x="47243" y="80772"/>
                </a:lnTo>
                <a:lnTo>
                  <a:pt x="46481" y="77724"/>
                </a:lnTo>
                <a:lnTo>
                  <a:pt x="46481" y="53975"/>
                </a:lnTo>
                <a:lnTo>
                  <a:pt x="47243" y="50926"/>
                </a:lnTo>
                <a:lnTo>
                  <a:pt x="50292" y="47878"/>
                </a:lnTo>
                <a:lnTo>
                  <a:pt x="52197" y="47243"/>
                </a:lnTo>
                <a:lnTo>
                  <a:pt x="118491" y="47243"/>
                </a:lnTo>
                <a:lnTo>
                  <a:pt x="117826" y="39280"/>
                </a:lnTo>
                <a:lnTo>
                  <a:pt x="91340" y="11866"/>
                </a:lnTo>
                <a:lnTo>
                  <a:pt x="83693" y="11175"/>
                </a:lnTo>
                <a:close/>
              </a:path>
              <a:path w="803910" h="222885">
                <a:moveTo>
                  <a:pt x="63881" y="84581"/>
                </a:moveTo>
                <a:lnTo>
                  <a:pt x="54737" y="84581"/>
                </a:lnTo>
                <a:lnTo>
                  <a:pt x="52197" y="84708"/>
                </a:lnTo>
                <a:lnTo>
                  <a:pt x="66293" y="84708"/>
                </a:lnTo>
                <a:lnTo>
                  <a:pt x="63881" y="84581"/>
                </a:lnTo>
                <a:close/>
              </a:path>
              <a:path w="803910" h="222885">
                <a:moveTo>
                  <a:pt x="118491" y="47243"/>
                </a:moveTo>
                <a:lnTo>
                  <a:pt x="66293" y="47243"/>
                </a:lnTo>
                <a:lnTo>
                  <a:pt x="68199" y="47878"/>
                </a:lnTo>
                <a:lnTo>
                  <a:pt x="71247" y="50926"/>
                </a:lnTo>
                <a:lnTo>
                  <a:pt x="72009" y="53975"/>
                </a:lnTo>
                <a:lnTo>
                  <a:pt x="72009" y="77724"/>
                </a:lnTo>
                <a:lnTo>
                  <a:pt x="71247" y="80772"/>
                </a:lnTo>
                <a:lnTo>
                  <a:pt x="69723" y="82423"/>
                </a:lnTo>
                <a:lnTo>
                  <a:pt x="68199" y="83947"/>
                </a:lnTo>
                <a:lnTo>
                  <a:pt x="66293" y="84708"/>
                </a:lnTo>
                <a:lnTo>
                  <a:pt x="118491" y="84708"/>
                </a:lnTo>
                <a:lnTo>
                  <a:pt x="118491" y="47243"/>
                </a:lnTo>
                <a:close/>
              </a:path>
              <a:path w="803910" h="222885">
                <a:moveTo>
                  <a:pt x="66293" y="47243"/>
                </a:moveTo>
                <a:lnTo>
                  <a:pt x="52197" y="47243"/>
                </a:lnTo>
                <a:lnTo>
                  <a:pt x="54737" y="47371"/>
                </a:lnTo>
                <a:lnTo>
                  <a:pt x="63881" y="47371"/>
                </a:lnTo>
                <a:lnTo>
                  <a:pt x="66293" y="47243"/>
                </a:lnTo>
                <a:close/>
              </a:path>
              <a:path w="803910" h="222885">
                <a:moveTo>
                  <a:pt x="741680" y="12573"/>
                </a:moveTo>
                <a:lnTo>
                  <a:pt x="630936" y="12573"/>
                </a:lnTo>
                <a:lnTo>
                  <a:pt x="631063" y="38100"/>
                </a:lnTo>
                <a:lnTo>
                  <a:pt x="632460" y="41655"/>
                </a:lnTo>
                <a:lnTo>
                  <a:pt x="635254" y="44068"/>
                </a:lnTo>
                <a:lnTo>
                  <a:pt x="637921" y="46481"/>
                </a:lnTo>
                <a:lnTo>
                  <a:pt x="641096" y="47751"/>
                </a:lnTo>
                <a:lnTo>
                  <a:pt x="693166" y="48005"/>
                </a:lnTo>
                <a:lnTo>
                  <a:pt x="693166" y="105155"/>
                </a:lnTo>
                <a:lnTo>
                  <a:pt x="686468" y="147401"/>
                </a:lnTo>
                <a:lnTo>
                  <a:pt x="656304" y="179800"/>
                </a:lnTo>
                <a:lnTo>
                  <a:pt x="631444" y="184784"/>
                </a:lnTo>
                <a:lnTo>
                  <a:pt x="631444" y="220598"/>
                </a:lnTo>
                <a:lnTo>
                  <a:pt x="677560" y="212851"/>
                </a:lnTo>
                <a:lnTo>
                  <a:pt x="712343" y="189483"/>
                </a:lnTo>
                <a:lnTo>
                  <a:pt x="734250" y="152288"/>
                </a:lnTo>
                <a:lnTo>
                  <a:pt x="741680" y="102234"/>
                </a:lnTo>
                <a:lnTo>
                  <a:pt x="741680" y="12573"/>
                </a:lnTo>
                <a:close/>
              </a:path>
              <a:path w="803910" h="222885">
                <a:moveTo>
                  <a:pt x="803783" y="11937"/>
                </a:moveTo>
                <a:lnTo>
                  <a:pt x="757428" y="11937"/>
                </a:lnTo>
                <a:lnTo>
                  <a:pt x="757428" y="221995"/>
                </a:lnTo>
                <a:lnTo>
                  <a:pt x="778256" y="221995"/>
                </a:lnTo>
                <a:lnTo>
                  <a:pt x="782193" y="221233"/>
                </a:lnTo>
                <a:lnTo>
                  <a:pt x="803783" y="196468"/>
                </a:lnTo>
                <a:lnTo>
                  <a:pt x="803783" y="11937"/>
                </a:lnTo>
                <a:close/>
              </a:path>
              <a:path w="803910" h="222885">
                <a:moveTo>
                  <a:pt x="587375" y="11937"/>
                </a:moveTo>
                <a:lnTo>
                  <a:pt x="541020" y="11937"/>
                </a:lnTo>
                <a:lnTo>
                  <a:pt x="541020" y="221995"/>
                </a:lnTo>
                <a:lnTo>
                  <a:pt x="561848" y="221995"/>
                </a:lnTo>
                <a:lnTo>
                  <a:pt x="565785" y="221233"/>
                </a:lnTo>
                <a:lnTo>
                  <a:pt x="587375" y="196468"/>
                </a:lnTo>
                <a:lnTo>
                  <a:pt x="587375" y="132333"/>
                </a:lnTo>
                <a:lnTo>
                  <a:pt x="607158" y="132333"/>
                </a:lnTo>
                <a:lnTo>
                  <a:pt x="610997" y="131317"/>
                </a:lnTo>
                <a:lnTo>
                  <a:pt x="614299" y="128904"/>
                </a:lnTo>
                <a:lnTo>
                  <a:pt x="617474" y="126618"/>
                </a:lnTo>
                <a:lnTo>
                  <a:pt x="619125" y="122808"/>
                </a:lnTo>
                <a:lnTo>
                  <a:pt x="619125" y="92582"/>
                </a:lnTo>
                <a:lnTo>
                  <a:pt x="587375" y="92582"/>
                </a:lnTo>
                <a:lnTo>
                  <a:pt x="587375" y="11937"/>
                </a:lnTo>
                <a:close/>
              </a:path>
              <a:path w="803910" h="222885">
                <a:moveTo>
                  <a:pt x="607158" y="132333"/>
                </a:moveTo>
                <a:lnTo>
                  <a:pt x="601091" y="132333"/>
                </a:lnTo>
                <a:lnTo>
                  <a:pt x="606679" y="132460"/>
                </a:lnTo>
                <a:lnTo>
                  <a:pt x="607158" y="132333"/>
                </a:lnTo>
                <a:close/>
              </a:path>
              <a:path w="803910" h="222885">
                <a:moveTo>
                  <a:pt x="173100" y="11937"/>
                </a:moveTo>
                <a:lnTo>
                  <a:pt x="126746" y="11937"/>
                </a:lnTo>
                <a:lnTo>
                  <a:pt x="126746" y="120776"/>
                </a:lnTo>
                <a:lnTo>
                  <a:pt x="155448" y="120776"/>
                </a:lnTo>
                <a:lnTo>
                  <a:pt x="160909" y="120650"/>
                </a:lnTo>
                <a:lnTo>
                  <a:pt x="165227" y="119252"/>
                </a:lnTo>
                <a:lnTo>
                  <a:pt x="168275" y="116458"/>
                </a:lnTo>
                <a:lnTo>
                  <a:pt x="171450" y="113664"/>
                </a:lnTo>
                <a:lnTo>
                  <a:pt x="173100" y="109981"/>
                </a:lnTo>
                <a:lnTo>
                  <a:pt x="173100" y="87122"/>
                </a:lnTo>
                <a:lnTo>
                  <a:pt x="192278" y="87122"/>
                </a:lnTo>
                <a:lnTo>
                  <a:pt x="203327" y="73659"/>
                </a:lnTo>
                <a:lnTo>
                  <a:pt x="203327" y="47625"/>
                </a:lnTo>
                <a:lnTo>
                  <a:pt x="173100" y="47625"/>
                </a:lnTo>
                <a:lnTo>
                  <a:pt x="173100" y="11937"/>
                </a:lnTo>
                <a:close/>
              </a:path>
              <a:path w="803910" h="222885">
                <a:moveTo>
                  <a:pt x="535051" y="27431"/>
                </a:moveTo>
                <a:lnTo>
                  <a:pt x="414147" y="27431"/>
                </a:lnTo>
                <a:lnTo>
                  <a:pt x="414147" y="54990"/>
                </a:lnTo>
                <a:lnTo>
                  <a:pt x="415163" y="58165"/>
                </a:lnTo>
                <a:lnTo>
                  <a:pt x="417449" y="60198"/>
                </a:lnTo>
                <a:lnTo>
                  <a:pt x="419608" y="62229"/>
                </a:lnTo>
                <a:lnTo>
                  <a:pt x="422910" y="63118"/>
                </a:lnTo>
                <a:lnTo>
                  <a:pt x="526288" y="63118"/>
                </a:lnTo>
                <a:lnTo>
                  <a:pt x="529590" y="62229"/>
                </a:lnTo>
                <a:lnTo>
                  <a:pt x="533908" y="58165"/>
                </a:lnTo>
                <a:lnTo>
                  <a:pt x="535051" y="54990"/>
                </a:lnTo>
                <a:lnTo>
                  <a:pt x="535051" y="27431"/>
                </a:lnTo>
                <a:close/>
              </a:path>
              <a:path w="803910" h="222885">
                <a:moveTo>
                  <a:pt x="499364" y="2539"/>
                </a:moveTo>
                <a:lnTo>
                  <a:pt x="452755" y="2539"/>
                </a:lnTo>
                <a:lnTo>
                  <a:pt x="452755" y="27431"/>
                </a:lnTo>
                <a:lnTo>
                  <a:pt x="499364" y="27431"/>
                </a:lnTo>
                <a:lnTo>
                  <a:pt x="499364" y="2539"/>
                </a:lnTo>
                <a:close/>
              </a:path>
              <a:path w="803910" h="222885">
                <a:moveTo>
                  <a:pt x="338328" y="50037"/>
                </a:moveTo>
                <a:lnTo>
                  <a:pt x="271780" y="50037"/>
                </a:lnTo>
                <a:lnTo>
                  <a:pt x="270256" y="51307"/>
                </a:lnTo>
                <a:lnTo>
                  <a:pt x="268605" y="52450"/>
                </a:lnTo>
                <a:lnTo>
                  <a:pt x="226778" y="63994"/>
                </a:lnTo>
                <a:lnTo>
                  <a:pt x="214630" y="64515"/>
                </a:lnTo>
                <a:lnTo>
                  <a:pt x="214630" y="95757"/>
                </a:lnTo>
                <a:lnTo>
                  <a:pt x="255968" y="91678"/>
                </a:lnTo>
                <a:lnTo>
                  <a:pt x="296925" y="76580"/>
                </a:lnTo>
                <a:lnTo>
                  <a:pt x="304927" y="68579"/>
                </a:lnTo>
                <a:lnTo>
                  <a:pt x="395224" y="68579"/>
                </a:lnTo>
                <a:lnTo>
                  <a:pt x="395224" y="64515"/>
                </a:lnTo>
                <a:lnTo>
                  <a:pt x="387096" y="64515"/>
                </a:lnTo>
                <a:lnTo>
                  <a:pt x="379222" y="63753"/>
                </a:lnTo>
                <a:lnTo>
                  <a:pt x="371729" y="62483"/>
                </a:lnTo>
                <a:lnTo>
                  <a:pt x="364109" y="61086"/>
                </a:lnTo>
                <a:lnTo>
                  <a:pt x="356743" y="59054"/>
                </a:lnTo>
                <a:lnTo>
                  <a:pt x="349504" y="56260"/>
                </a:lnTo>
                <a:lnTo>
                  <a:pt x="347345" y="55499"/>
                </a:lnTo>
                <a:lnTo>
                  <a:pt x="345313" y="54482"/>
                </a:lnTo>
                <a:lnTo>
                  <a:pt x="341503" y="52450"/>
                </a:lnTo>
                <a:lnTo>
                  <a:pt x="339852" y="51307"/>
                </a:lnTo>
                <a:lnTo>
                  <a:pt x="338328" y="50037"/>
                </a:lnTo>
                <a:close/>
              </a:path>
              <a:path w="803910" h="222885">
                <a:moveTo>
                  <a:pt x="395224" y="68579"/>
                </a:moveTo>
                <a:lnTo>
                  <a:pt x="304927" y="68579"/>
                </a:lnTo>
                <a:lnTo>
                  <a:pt x="308229" y="72771"/>
                </a:lnTo>
                <a:lnTo>
                  <a:pt x="347317" y="90211"/>
                </a:lnTo>
                <a:lnTo>
                  <a:pt x="388125" y="95640"/>
                </a:lnTo>
                <a:lnTo>
                  <a:pt x="395224" y="95757"/>
                </a:lnTo>
                <a:lnTo>
                  <a:pt x="395224" y="68579"/>
                </a:lnTo>
                <a:close/>
              </a:path>
              <a:path w="803910" h="222885">
                <a:moveTo>
                  <a:pt x="391541" y="17652"/>
                </a:moveTo>
                <a:lnTo>
                  <a:pt x="217550" y="17652"/>
                </a:lnTo>
                <a:lnTo>
                  <a:pt x="217550" y="41909"/>
                </a:lnTo>
                <a:lnTo>
                  <a:pt x="218694" y="45211"/>
                </a:lnTo>
                <a:lnTo>
                  <a:pt x="223139" y="49149"/>
                </a:lnTo>
                <a:lnTo>
                  <a:pt x="226441" y="50164"/>
                </a:lnTo>
                <a:lnTo>
                  <a:pt x="230886" y="50037"/>
                </a:lnTo>
                <a:lnTo>
                  <a:pt x="383190" y="50037"/>
                </a:lnTo>
                <a:lnTo>
                  <a:pt x="386080" y="49149"/>
                </a:lnTo>
                <a:lnTo>
                  <a:pt x="388239" y="47116"/>
                </a:lnTo>
                <a:lnTo>
                  <a:pt x="390525" y="45211"/>
                </a:lnTo>
                <a:lnTo>
                  <a:pt x="391541" y="41909"/>
                </a:lnTo>
                <a:lnTo>
                  <a:pt x="391541" y="17652"/>
                </a:lnTo>
                <a:close/>
              </a:path>
              <a:path w="803910" h="222885">
                <a:moveTo>
                  <a:pt x="383190" y="50037"/>
                </a:moveTo>
                <a:lnTo>
                  <a:pt x="378333" y="50037"/>
                </a:lnTo>
                <a:lnTo>
                  <a:pt x="382778" y="50164"/>
                </a:lnTo>
                <a:lnTo>
                  <a:pt x="383190" y="50037"/>
                </a:lnTo>
                <a:close/>
              </a:path>
              <a:path w="803910" h="222885">
                <a:moveTo>
                  <a:pt x="328041" y="0"/>
                </a:moveTo>
                <a:lnTo>
                  <a:pt x="282067" y="0"/>
                </a:lnTo>
                <a:lnTo>
                  <a:pt x="282067" y="17652"/>
                </a:lnTo>
                <a:lnTo>
                  <a:pt x="328041" y="17652"/>
                </a:lnTo>
                <a:lnTo>
                  <a:pt x="32804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6256" y="3657727"/>
            <a:ext cx="259715" cy="201930"/>
          </a:xfrm>
          <a:custGeom>
            <a:avLst/>
            <a:gdLst/>
            <a:ahLst/>
            <a:cxnLst/>
            <a:rect l="l" t="t" r="r" b="b"/>
            <a:pathLst>
              <a:path w="259715" h="201929">
                <a:moveTo>
                  <a:pt x="102641" y="1650"/>
                </a:moveTo>
                <a:lnTo>
                  <a:pt x="56235" y="1650"/>
                </a:lnTo>
                <a:lnTo>
                  <a:pt x="51735" y="9245"/>
                </a:lnTo>
                <a:lnTo>
                  <a:pt x="29832" y="49625"/>
                </a:lnTo>
                <a:lnTo>
                  <a:pt x="11557" y="86740"/>
                </a:lnTo>
                <a:lnTo>
                  <a:pt x="7315" y="97282"/>
                </a:lnTo>
                <a:lnTo>
                  <a:pt x="5435" y="102108"/>
                </a:lnTo>
                <a:lnTo>
                  <a:pt x="0" y="137413"/>
                </a:lnTo>
                <a:lnTo>
                  <a:pt x="180" y="144391"/>
                </a:lnTo>
                <a:lnTo>
                  <a:pt x="21818" y="189611"/>
                </a:lnTo>
                <a:lnTo>
                  <a:pt x="61264" y="201422"/>
                </a:lnTo>
                <a:lnTo>
                  <a:pt x="68051" y="201138"/>
                </a:lnTo>
                <a:lnTo>
                  <a:pt x="106070" y="183642"/>
                </a:lnTo>
                <a:lnTo>
                  <a:pt x="116302" y="168021"/>
                </a:lnTo>
                <a:lnTo>
                  <a:pt x="61264" y="168021"/>
                </a:lnTo>
                <a:lnTo>
                  <a:pt x="56438" y="167894"/>
                </a:lnTo>
                <a:lnTo>
                  <a:pt x="52374" y="164973"/>
                </a:lnTo>
                <a:lnTo>
                  <a:pt x="45758" y="153543"/>
                </a:lnTo>
                <a:lnTo>
                  <a:pt x="44030" y="145796"/>
                </a:lnTo>
                <a:lnTo>
                  <a:pt x="43911" y="137413"/>
                </a:lnTo>
                <a:lnTo>
                  <a:pt x="44030" y="126364"/>
                </a:lnTo>
                <a:lnTo>
                  <a:pt x="45758" y="118618"/>
                </a:lnTo>
                <a:lnTo>
                  <a:pt x="49060" y="113030"/>
                </a:lnTo>
                <a:lnTo>
                  <a:pt x="52374" y="107314"/>
                </a:lnTo>
                <a:lnTo>
                  <a:pt x="56438" y="104394"/>
                </a:lnTo>
                <a:lnTo>
                  <a:pt x="61264" y="104267"/>
                </a:lnTo>
                <a:lnTo>
                  <a:pt x="116299" y="104267"/>
                </a:lnTo>
                <a:lnTo>
                  <a:pt x="115164" y="101649"/>
                </a:lnTo>
                <a:lnTo>
                  <a:pt x="82831" y="76013"/>
                </a:lnTo>
                <a:lnTo>
                  <a:pt x="75122" y="74549"/>
                </a:lnTo>
                <a:lnTo>
                  <a:pt x="61950" y="74549"/>
                </a:lnTo>
                <a:lnTo>
                  <a:pt x="66236" y="65405"/>
                </a:lnTo>
                <a:lnTo>
                  <a:pt x="86589" y="27207"/>
                </a:lnTo>
                <a:lnTo>
                  <a:pt x="97333" y="9630"/>
                </a:lnTo>
                <a:lnTo>
                  <a:pt x="102641" y="1650"/>
                </a:lnTo>
                <a:close/>
              </a:path>
              <a:path w="259715" h="201929">
                <a:moveTo>
                  <a:pt x="116299" y="104267"/>
                </a:moveTo>
                <a:lnTo>
                  <a:pt x="61264" y="104267"/>
                </a:lnTo>
                <a:lnTo>
                  <a:pt x="65976" y="104394"/>
                </a:lnTo>
                <a:lnTo>
                  <a:pt x="69977" y="107314"/>
                </a:lnTo>
                <a:lnTo>
                  <a:pt x="76555" y="118745"/>
                </a:lnTo>
                <a:lnTo>
                  <a:pt x="78270" y="126492"/>
                </a:lnTo>
                <a:lnTo>
                  <a:pt x="78389" y="137413"/>
                </a:lnTo>
                <a:lnTo>
                  <a:pt x="78270" y="145796"/>
                </a:lnTo>
                <a:lnTo>
                  <a:pt x="76555" y="153543"/>
                </a:lnTo>
                <a:lnTo>
                  <a:pt x="69977" y="164973"/>
                </a:lnTo>
                <a:lnTo>
                  <a:pt x="65976" y="167894"/>
                </a:lnTo>
                <a:lnTo>
                  <a:pt x="61264" y="168021"/>
                </a:lnTo>
                <a:lnTo>
                  <a:pt x="116302" y="168021"/>
                </a:lnTo>
                <a:lnTo>
                  <a:pt x="118729" y="162877"/>
                </a:lnTo>
                <a:lnTo>
                  <a:pt x="121908" y="150066"/>
                </a:lnTo>
                <a:lnTo>
                  <a:pt x="122986" y="135636"/>
                </a:lnTo>
                <a:lnTo>
                  <a:pt x="122128" y="122999"/>
                </a:lnTo>
                <a:lnTo>
                  <a:pt x="119529" y="111712"/>
                </a:lnTo>
                <a:lnTo>
                  <a:pt x="116299" y="104267"/>
                </a:lnTo>
                <a:close/>
              </a:path>
              <a:path w="259715" h="201929">
                <a:moveTo>
                  <a:pt x="70700" y="73787"/>
                </a:moveTo>
                <a:lnTo>
                  <a:pt x="67462" y="73787"/>
                </a:lnTo>
                <a:lnTo>
                  <a:pt x="65671" y="73913"/>
                </a:lnTo>
                <a:lnTo>
                  <a:pt x="63830" y="74168"/>
                </a:lnTo>
                <a:lnTo>
                  <a:pt x="61950" y="74549"/>
                </a:lnTo>
                <a:lnTo>
                  <a:pt x="75122" y="74549"/>
                </a:lnTo>
                <a:lnTo>
                  <a:pt x="71780" y="73913"/>
                </a:lnTo>
                <a:lnTo>
                  <a:pt x="70700" y="73787"/>
                </a:lnTo>
                <a:close/>
              </a:path>
              <a:path w="259715" h="201929">
                <a:moveTo>
                  <a:pt x="255125" y="35178"/>
                </a:moveTo>
                <a:lnTo>
                  <a:pt x="194106" y="35178"/>
                </a:lnTo>
                <a:lnTo>
                  <a:pt x="198881" y="35306"/>
                </a:lnTo>
                <a:lnTo>
                  <a:pt x="203238" y="35306"/>
                </a:lnTo>
                <a:lnTo>
                  <a:pt x="206921" y="37211"/>
                </a:lnTo>
                <a:lnTo>
                  <a:pt x="209943" y="41021"/>
                </a:lnTo>
                <a:lnTo>
                  <a:pt x="212953" y="44958"/>
                </a:lnTo>
                <a:lnTo>
                  <a:pt x="214528" y="50546"/>
                </a:lnTo>
                <a:lnTo>
                  <a:pt x="214693" y="61087"/>
                </a:lnTo>
                <a:lnTo>
                  <a:pt x="214045" y="64770"/>
                </a:lnTo>
                <a:lnTo>
                  <a:pt x="212737" y="68834"/>
                </a:lnTo>
                <a:lnTo>
                  <a:pt x="211429" y="73025"/>
                </a:lnTo>
                <a:lnTo>
                  <a:pt x="209245" y="77088"/>
                </a:lnTo>
                <a:lnTo>
                  <a:pt x="206197" y="81152"/>
                </a:lnTo>
                <a:lnTo>
                  <a:pt x="163906" y="133985"/>
                </a:lnTo>
                <a:lnTo>
                  <a:pt x="156962" y="142990"/>
                </a:lnTo>
                <a:lnTo>
                  <a:pt x="139245" y="179847"/>
                </a:lnTo>
                <a:lnTo>
                  <a:pt x="138074" y="200025"/>
                </a:lnTo>
                <a:lnTo>
                  <a:pt x="246430" y="200025"/>
                </a:lnTo>
                <a:lnTo>
                  <a:pt x="250888" y="200151"/>
                </a:lnTo>
                <a:lnTo>
                  <a:pt x="254203" y="199136"/>
                </a:lnTo>
                <a:lnTo>
                  <a:pt x="256400" y="196976"/>
                </a:lnTo>
                <a:lnTo>
                  <a:pt x="258597" y="194945"/>
                </a:lnTo>
                <a:lnTo>
                  <a:pt x="259689" y="191643"/>
                </a:lnTo>
                <a:lnTo>
                  <a:pt x="259689" y="165988"/>
                </a:lnTo>
                <a:lnTo>
                  <a:pt x="188366" y="165988"/>
                </a:lnTo>
                <a:lnTo>
                  <a:pt x="242696" y="98552"/>
                </a:lnTo>
                <a:lnTo>
                  <a:pt x="259003" y="58165"/>
                </a:lnTo>
                <a:lnTo>
                  <a:pt x="257967" y="45612"/>
                </a:lnTo>
                <a:lnTo>
                  <a:pt x="255125" y="35178"/>
                </a:lnTo>
                <a:close/>
              </a:path>
              <a:path w="259715" h="201929">
                <a:moveTo>
                  <a:pt x="207924" y="0"/>
                </a:moveTo>
                <a:lnTo>
                  <a:pt x="198653" y="0"/>
                </a:lnTo>
                <a:lnTo>
                  <a:pt x="184758" y="1123"/>
                </a:lnTo>
                <a:lnTo>
                  <a:pt x="146839" y="27753"/>
                </a:lnTo>
                <a:lnTo>
                  <a:pt x="138074" y="65150"/>
                </a:lnTo>
                <a:lnTo>
                  <a:pt x="182651" y="65150"/>
                </a:lnTo>
                <a:lnTo>
                  <a:pt x="182740" y="54737"/>
                </a:lnTo>
                <a:lnTo>
                  <a:pt x="184277" y="47117"/>
                </a:lnTo>
                <a:lnTo>
                  <a:pt x="187248" y="42290"/>
                </a:lnTo>
                <a:lnTo>
                  <a:pt x="190233" y="37592"/>
                </a:lnTo>
                <a:lnTo>
                  <a:pt x="194106" y="35178"/>
                </a:lnTo>
                <a:lnTo>
                  <a:pt x="255125" y="35178"/>
                </a:lnTo>
                <a:lnTo>
                  <a:pt x="254917" y="34417"/>
                </a:lnTo>
                <a:lnTo>
                  <a:pt x="216242" y="1397"/>
                </a:lnTo>
                <a:lnTo>
                  <a:pt x="2079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0488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6161" y="3657091"/>
            <a:ext cx="1082039" cy="20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46654" y="3643121"/>
            <a:ext cx="803275" cy="222885"/>
          </a:xfrm>
          <a:custGeom>
            <a:avLst/>
            <a:gdLst/>
            <a:ahLst/>
            <a:cxnLst/>
            <a:rect l="l" t="t" r="r" b="b"/>
            <a:pathLst>
              <a:path w="803275" h="222885">
                <a:moveTo>
                  <a:pt x="390778" y="173736"/>
                </a:moveTo>
                <a:lnTo>
                  <a:pt x="344424" y="173736"/>
                </a:lnTo>
                <a:lnTo>
                  <a:pt x="344424" y="222503"/>
                </a:lnTo>
                <a:lnTo>
                  <a:pt x="372999" y="222503"/>
                </a:lnTo>
                <a:lnTo>
                  <a:pt x="378078" y="222376"/>
                </a:lnTo>
                <a:lnTo>
                  <a:pt x="382269" y="220852"/>
                </a:lnTo>
                <a:lnTo>
                  <a:pt x="385571" y="217931"/>
                </a:lnTo>
                <a:lnTo>
                  <a:pt x="389000" y="215137"/>
                </a:lnTo>
                <a:lnTo>
                  <a:pt x="390651" y="211327"/>
                </a:lnTo>
                <a:lnTo>
                  <a:pt x="390778" y="173736"/>
                </a:lnTo>
                <a:close/>
              </a:path>
              <a:path w="803275" h="222885">
                <a:moveTo>
                  <a:pt x="390778" y="138302"/>
                </a:moveTo>
                <a:lnTo>
                  <a:pt x="224917" y="138302"/>
                </a:lnTo>
                <a:lnTo>
                  <a:pt x="224917" y="165607"/>
                </a:lnTo>
                <a:lnTo>
                  <a:pt x="226059" y="168910"/>
                </a:lnTo>
                <a:lnTo>
                  <a:pt x="230505" y="172847"/>
                </a:lnTo>
                <a:lnTo>
                  <a:pt x="233933" y="173862"/>
                </a:lnTo>
                <a:lnTo>
                  <a:pt x="238378" y="173736"/>
                </a:lnTo>
                <a:lnTo>
                  <a:pt x="390778" y="173736"/>
                </a:lnTo>
                <a:lnTo>
                  <a:pt x="390778" y="138302"/>
                </a:lnTo>
                <a:close/>
              </a:path>
              <a:path w="803275" h="222885">
                <a:moveTo>
                  <a:pt x="497331" y="69468"/>
                </a:moveTo>
                <a:lnTo>
                  <a:pt x="454025" y="69468"/>
                </a:lnTo>
                <a:lnTo>
                  <a:pt x="446432" y="70159"/>
                </a:lnTo>
                <a:lnTo>
                  <a:pt x="419385" y="105028"/>
                </a:lnTo>
                <a:lnTo>
                  <a:pt x="419386" y="185547"/>
                </a:lnTo>
                <a:lnTo>
                  <a:pt x="439674" y="218424"/>
                </a:lnTo>
                <a:lnTo>
                  <a:pt x="454025" y="221106"/>
                </a:lnTo>
                <a:lnTo>
                  <a:pt x="497331" y="221106"/>
                </a:lnTo>
                <a:lnTo>
                  <a:pt x="529589" y="199739"/>
                </a:lnTo>
                <a:lnTo>
                  <a:pt x="531970" y="185547"/>
                </a:lnTo>
                <a:lnTo>
                  <a:pt x="471550" y="185547"/>
                </a:lnTo>
                <a:lnTo>
                  <a:pt x="469519" y="184785"/>
                </a:lnTo>
                <a:lnTo>
                  <a:pt x="467994" y="183261"/>
                </a:lnTo>
                <a:lnTo>
                  <a:pt x="466597" y="181610"/>
                </a:lnTo>
                <a:lnTo>
                  <a:pt x="465836" y="178562"/>
                </a:lnTo>
                <a:lnTo>
                  <a:pt x="465708" y="173989"/>
                </a:lnTo>
                <a:lnTo>
                  <a:pt x="465708" y="116586"/>
                </a:lnTo>
                <a:lnTo>
                  <a:pt x="471550" y="105028"/>
                </a:lnTo>
                <a:lnTo>
                  <a:pt x="531971" y="105028"/>
                </a:lnTo>
                <a:lnTo>
                  <a:pt x="531356" y="97573"/>
                </a:lnTo>
                <a:lnTo>
                  <a:pt x="504924" y="70159"/>
                </a:lnTo>
                <a:lnTo>
                  <a:pt x="497331" y="69468"/>
                </a:lnTo>
                <a:close/>
              </a:path>
              <a:path w="803275" h="222885">
                <a:moveTo>
                  <a:pt x="477393" y="185419"/>
                </a:moveTo>
                <a:lnTo>
                  <a:pt x="473963" y="185419"/>
                </a:lnTo>
                <a:lnTo>
                  <a:pt x="471550" y="185547"/>
                </a:lnTo>
                <a:lnTo>
                  <a:pt x="479806" y="185547"/>
                </a:lnTo>
                <a:lnTo>
                  <a:pt x="477393" y="185419"/>
                </a:lnTo>
                <a:close/>
              </a:path>
              <a:path w="803275" h="222885">
                <a:moveTo>
                  <a:pt x="531971" y="105028"/>
                </a:moveTo>
                <a:lnTo>
                  <a:pt x="479806" y="105028"/>
                </a:lnTo>
                <a:lnTo>
                  <a:pt x="481838" y="105663"/>
                </a:lnTo>
                <a:lnTo>
                  <a:pt x="483362" y="107187"/>
                </a:lnTo>
                <a:lnTo>
                  <a:pt x="484758" y="108712"/>
                </a:lnTo>
                <a:lnTo>
                  <a:pt x="485520" y="111887"/>
                </a:lnTo>
                <a:lnTo>
                  <a:pt x="485520" y="178562"/>
                </a:lnTo>
                <a:lnTo>
                  <a:pt x="484758" y="181610"/>
                </a:lnTo>
                <a:lnTo>
                  <a:pt x="483362" y="183261"/>
                </a:lnTo>
                <a:lnTo>
                  <a:pt x="481838" y="184785"/>
                </a:lnTo>
                <a:lnTo>
                  <a:pt x="479806" y="185547"/>
                </a:lnTo>
                <a:lnTo>
                  <a:pt x="531970" y="185547"/>
                </a:lnTo>
                <a:lnTo>
                  <a:pt x="531971" y="105028"/>
                </a:lnTo>
                <a:close/>
              </a:path>
              <a:path w="803275" h="222885">
                <a:moveTo>
                  <a:pt x="479806" y="105028"/>
                </a:moveTo>
                <a:lnTo>
                  <a:pt x="471550" y="105028"/>
                </a:lnTo>
                <a:lnTo>
                  <a:pt x="473963" y="105155"/>
                </a:lnTo>
                <a:lnTo>
                  <a:pt x="477393" y="105155"/>
                </a:lnTo>
                <a:lnTo>
                  <a:pt x="479806" y="105028"/>
                </a:lnTo>
                <a:close/>
              </a:path>
              <a:path w="803275" h="222885">
                <a:moveTo>
                  <a:pt x="184531" y="160019"/>
                </a:moveTo>
                <a:lnTo>
                  <a:pt x="137794" y="160019"/>
                </a:lnTo>
                <a:lnTo>
                  <a:pt x="137794" y="165100"/>
                </a:lnTo>
                <a:lnTo>
                  <a:pt x="10794" y="165100"/>
                </a:lnTo>
                <a:lnTo>
                  <a:pt x="10794" y="213613"/>
                </a:lnTo>
                <a:lnTo>
                  <a:pt x="11937" y="216915"/>
                </a:lnTo>
                <a:lnTo>
                  <a:pt x="14096" y="218948"/>
                </a:lnTo>
                <a:lnTo>
                  <a:pt x="16382" y="220979"/>
                </a:lnTo>
                <a:lnTo>
                  <a:pt x="19812" y="221995"/>
                </a:lnTo>
                <a:lnTo>
                  <a:pt x="177037" y="221995"/>
                </a:lnTo>
                <a:lnTo>
                  <a:pt x="180467" y="220979"/>
                </a:lnTo>
                <a:lnTo>
                  <a:pt x="182625" y="218948"/>
                </a:lnTo>
                <a:lnTo>
                  <a:pt x="184912" y="216915"/>
                </a:lnTo>
                <a:lnTo>
                  <a:pt x="186055" y="213613"/>
                </a:lnTo>
                <a:lnTo>
                  <a:pt x="186055" y="195072"/>
                </a:lnTo>
                <a:lnTo>
                  <a:pt x="57150" y="195072"/>
                </a:lnTo>
                <a:lnTo>
                  <a:pt x="57150" y="189737"/>
                </a:lnTo>
                <a:lnTo>
                  <a:pt x="176545" y="189737"/>
                </a:lnTo>
                <a:lnTo>
                  <a:pt x="179324" y="188849"/>
                </a:lnTo>
                <a:lnTo>
                  <a:pt x="181482" y="187070"/>
                </a:lnTo>
                <a:lnTo>
                  <a:pt x="183514" y="185165"/>
                </a:lnTo>
                <a:lnTo>
                  <a:pt x="184531" y="181990"/>
                </a:lnTo>
                <a:lnTo>
                  <a:pt x="184531" y="160019"/>
                </a:lnTo>
                <a:close/>
              </a:path>
              <a:path w="803275" h="222885">
                <a:moveTo>
                  <a:pt x="176545" y="189737"/>
                </a:moveTo>
                <a:lnTo>
                  <a:pt x="171703" y="189737"/>
                </a:lnTo>
                <a:lnTo>
                  <a:pt x="176149" y="189864"/>
                </a:lnTo>
                <a:lnTo>
                  <a:pt x="176545" y="189737"/>
                </a:lnTo>
                <a:close/>
              </a:path>
              <a:path w="803275" h="222885">
                <a:moveTo>
                  <a:pt x="184531" y="133985"/>
                </a:moveTo>
                <a:lnTo>
                  <a:pt x="10287" y="133985"/>
                </a:lnTo>
                <a:lnTo>
                  <a:pt x="10287" y="152273"/>
                </a:lnTo>
                <a:lnTo>
                  <a:pt x="11302" y="155448"/>
                </a:lnTo>
                <a:lnTo>
                  <a:pt x="13334" y="157352"/>
                </a:lnTo>
                <a:lnTo>
                  <a:pt x="15367" y="159130"/>
                </a:lnTo>
                <a:lnTo>
                  <a:pt x="18668" y="160147"/>
                </a:lnTo>
                <a:lnTo>
                  <a:pt x="23113" y="160019"/>
                </a:lnTo>
                <a:lnTo>
                  <a:pt x="184531" y="160019"/>
                </a:lnTo>
                <a:lnTo>
                  <a:pt x="184531" y="133985"/>
                </a:lnTo>
                <a:close/>
              </a:path>
              <a:path w="803275" h="222885">
                <a:moveTo>
                  <a:pt x="122808" y="125983"/>
                </a:moveTo>
                <a:lnTo>
                  <a:pt x="76326" y="125983"/>
                </a:lnTo>
                <a:lnTo>
                  <a:pt x="76326" y="133985"/>
                </a:lnTo>
                <a:lnTo>
                  <a:pt x="119506" y="133985"/>
                </a:lnTo>
                <a:lnTo>
                  <a:pt x="120522" y="133095"/>
                </a:lnTo>
                <a:lnTo>
                  <a:pt x="121284" y="131952"/>
                </a:lnTo>
                <a:lnTo>
                  <a:pt x="121793" y="130555"/>
                </a:lnTo>
                <a:lnTo>
                  <a:pt x="122300" y="129286"/>
                </a:lnTo>
                <a:lnTo>
                  <a:pt x="122681" y="127635"/>
                </a:lnTo>
                <a:lnTo>
                  <a:pt x="122808" y="125983"/>
                </a:lnTo>
                <a:close/>
              </a:path>
              <a:path w="803275" h="222885">
                <a:moveTo>
                  <a:pt x="196087" y="93725"/>
                </a:moveTo>
                <a:lnTo>
                  <a:pt x="0" y="93725"/>
                </a:lnTo>
                <a:lnTo>
                  <a:pt x="0" y="116966"/>
                </a:lnTo>
                <a:lnTo>
                  <a:pt x="1143" y="120523"/>
                </a:lnTo>
                <a:lnTo>
                  <a:pt x="3682" y="122681"/>
                </a:lnTo>
                <a:lnTo>
                  <a:pt x="6095" y="124967"/>
                </a:lnTo>
                <a:lnTo>
                  <a:pt x="9778" y="125983"/>
                </a:lnTo>
                <a:lnTo>
                  <a:pt x="186436" y="125983"/>
                </a:lnTo>
                <a:lnTo>
                  <a:pt x="190119" y="124967"/>
                </a:lnTo>
                <a:lnTo>
                  <a:pt x="192531" y="122681"/>
                </a:lnTo>
                <a:lnTo>
                  <a:pt x="194944" y="120523"/>
                </a:lnTo>
                <a:lnTo>
                  <a:pt x="196087" y="116966"/>
                </a:lnTo>
                <a:lnTo>
                  <a:pt x="196087" y="93725"/>
                </a:lnTo>
                <a:close/>
              </a:path>
              <a:path w="803275" h="222885">
                <a:moveTo>
                  <a:pt x="740790" y="12573"/>
                </a:moveTo>
                <a:lnTo>
                  <a:pt x="630046" y="12573"/>
                </a:lnTo>
                <a:lnTo>
                  <a:pt x="630046" y="33654"/>
                </a:lnTo>
                <a:lnTo>
                  <a:pt x="692276" y="48005"/>
                </a:lnTo>
                <a:lnTo>
                  <a:pt x="692276" y="105155"/>
                </a:lnTo>
                <a:lnTo>
                  <a:pt x="685579" y="147401"/>
                </a:lnTo>
                <a:lnTo>
                  <a:pt x="655415" y="179800"/>
                </a:lnTo>
                <a:lnTo>
                  <a:pt x="630555" y="184785"/>
                </a:lnTo>
                <a:lnTo>
                  <a:pt x="630555" y="220599"/>
                </a:lnTo>
                <a:lnTo>
                  <a:pt x="676671" y="212851"/>
                </a:lnTo>
                <a:lnTo>
                  <a:pt x="711453" y="189483"/>
                </a:lnTo>
                <a:lnTo>
                  <a:pt x="733361" y="152288"/>
                </a:lnTo>
                <a:lnTo>
                  <a:pt x="740790" y="102235"/>
                </a:lnTo>
                <a:lnTo>
                  <a:pt x="740790" y="12573"/>
                </a:lnTo>
                <a:close/>
              </a:path>
              <a:path w="803275" h="222885">
                <a:moveTo>
                  <a:pt x="802894" y="11937"/>
                </a:moveTo>
                <a:lnTo>
                  <a:pt x="756538" y="11937"/>
                </a:lnTo>
                <a:lnTo>
                  <a:pt x="756538" y="221995"/>
                </a:lnTo>
                <a:lnTo>
                  <a:pt x="777367" y="221995"/>
                </a:lnTo>
                <a:lnTo>
                  <a:pt x="781303" y="221233"/>
                </a:lnTo>
                <a:lnTo>
                  <a:pt x="802894" y="196468"/>
                </a:lnTo>
                <a:lnTo>
                  <a:pt x="802894" y="11937"/>
                </a:lnTo>
                <a:close/>
              </a:path>
              <a:path w="803275" h="222885">
                <a:moveTo>
                  <a:pt x="588009" y="11937"/>
                </a:moveTo>
                <a:lnTo>
                  <a:pt x="541655" y="11937"/>
                </a:lnTo>
                <a:lnTo>
                  <a:pt x="541655" y="221995"/>
                </a:lnTo>
                <a:lnTo>
                  <a:pt x="562482" y="221995"/>
                </a:lnTo>
                <a:lnTo>
                  <a:pt x="566419" y="221233"/>
                </a:lnTo>
                <a:lnTo>
                  <a:pt x="588009" y="196468"/>
                </a:lnTo>
                <a:lnTo>
                  <a:pt x="588009" y="132333"/>
                </a:lnTo>
                <a:lnTo>
                  <a:pt x="607793" y="132333"/>
                </a:lnTo>
                <a:lnTo>
                  <a:pt x="611632" y="131317"/>
                </a:lnTo>
                <a:lnTo>
                  <a:pt x="614933" y="128904"/>
                </a:lnTo>
                <a:lnTo>
                  <a:pt x="618108" y="126618"/>
                </a:lnTo>
                <a:lnTo>
                  <a:pt x="619759" y="122808"/>
                </a:lnTo>
                <a:lnTo>
                  <a:pt x="619759" y="92582"/>
                </a:lnTo>
                <a:lnTo>
                  <a:pt x="588009" y="92582"/>
                </a:lnTo>
                <a:lnTo>
                  <a:pt x="588009" y="11937"/>
                </a:lnTo>
                <a:close/>
              </a:path>
              <a:path w="803275" h="222885">
                <a:moveTo>
                  <a:pt x="607793" y="132333"/>
                </a:moveTo>
                <a:lnTo>
                  <a:pt x="601726" y="132333"/>
                </a:lnTo>
                <a:lnTo>
                  <a:pt x="607313" y="132461"/>
                </a:lnTo>
                <a:lnTo>
                  <a:pt x="607793" y="132333"/>
                </a:lnTo>
                <a:close/>
              </a:path>
              <a:path w="803275" h="222885">
                <a:moveTo>
                  <a:pt x="390778" y="98043"/>
                </a:moveTo>
                <a:lnTo>
                  <a:pt x="338074" y="98043"/>
                </a:lnTo>
                <a:lnTo>
                  <a:pt x="340994" y="98551"/>
                </a:lnTo>
                <a:lnTo>
                  <a:pt x="344424" y="98551"/>
                </a:lnTo>
                <a:lnTo>
                  <a:pt x="344424" y="131952"/>
                </a:lnTo>
                <a:lnTo>
                  <a:pt x="373252" y="131952"/>
                </a:lnTo>
                <a:lnTo>
                  <a:pt x="378713" y="131825"/>
                </a:lnTo>
                <a:lnTo>
                  <a:pt x="382905" y="130428"/>
                </a:lnTo>
                <a:lnTo>
                  <a:pt x="386080" y="127635"/>
                </a:lnTo>
                <a:lnTo>
                  <a:pt x="389127" y="124840"/>
                </a:lnTo>
                <a:lnTo>
                  <a:pt x="390778" y="121157"/>
                </a:lnTo>
                <a:lnTo>
                  <a:pt x="390778" y="98043"/>
                </a:lnTo>
                <a:close/>
              </a:path>
              <a:path w="803275" h="222885">
                <a:moveTo>
                  <a:pt x="323595" y="48005"/>
                </a:moveTo>
                <a:lnTo>
                  <a:pt x="277240" y="48005"/>
                </a:lnTo>
                <a:lnTo>
                  <a:pt x="277240" y="54228"/>
                </a:lnTo>
                <a:lnTo>
                  <a:pt x="215772" y="54228"/>
                </a:lnTo>
                <a:lnTo>
                  <a:pt x="215772" y="122681"/>
                </a:lnTo>
                <a:lnTo>
                  <a:pt x="216915" y="125983"/>
                </a:lnTo>
                <a:lnTo>
                  <a:pt x="221361" y="130175"/>
                </a:lnTo>
                <a:lnTo>
                  <a:pt x="224789" y="131190"/>
                </a:lnTo>
                <a:lnTo>
                  <a:pt x="308737" y="131190"/>
                </a:lnTo>
                <a:lnTo>
                  <a:pt x="338074" y="128524"/>
                </a:lnTo>
                <a:lnTo>
                  <a:pt x="338074" y="98043"/>
                </a:lnTo>
                <a:lnTo>
                  <a:pt x="390778" y="98043"/>
                </a:lnTo>
                <a:lnTo>
                  <a:pt x="390778" y="95757"/>
                </a:lnTo>
                <a:lnTo>
                  <a:pt x="262127" y="95757"/>
                </a:lnTo>
                <a:lnTo>
                  <a:pt x="262127" y="89153"/>
                </a:lnTo>
                <a:lnTo>
                  <a:pt x="315540" y="89153"/>
                </a:lnTo>
                <a:lnTo>
                  <a:pt x="318262" y="88391"/>
                </a:lnTo>
                <a:lnTo>
                  <a:pt x="322580" y="84836"/>
                </a:lnTo>
                <a:lnTo>
                  <a:pt x="323595" y="81661"/>
                </a:lnTo>
                <a:lnTo>
                  <a:pt x="323595" y="48005"/>
                </a:lnTo>
                <a:close/>
              </a:path>
              <a:path w="803275" h="222885">
                <a:moveTo>
                  <a:pt x="390778" y="11937"/>
                </a:moveTo>
                <a:lnTo>
                  <a:pt x="344424" y="11937"/>
                </a:lnTo>
                <a:lnTo>
                  <a:pt x="344424" y="26288"/>
                </a:lnTo>
                <a:lnTo>
                  <a:pt x="329564" y="26288"/>
                </a:lnTo>
                <a:lnTo>
                  <a:pt x="329594" y="47116"/>
                </a:lnTo>
                <a:lnTo>
                  <a:pt x="329692" y="50037"/>
                </a:lnTo>
                <a:lnTo>
                  <a:pt x="330834" y="53086"/>
                </a:lnTo>
                <a:lnTo>
                  <a:pt x="333247" y="55372"/>
                </a:lnTo>
                <a:lnTo>
                  <a:pt x="335661" y="57785"/>
                </a:lnTo>
                <a:lnTo>
                  <a:pt x="338708" y="58927"/>
                </a:lnTo>
                <a:lnTo>
                  <a:pt x="342645" y="59054"/>
                </a:lnTo>
                <a:lnTo>
                  <a:pt x="344424" y="59054"/>
                </a:lnTo>
                <a:lnTo>
                  <a:pt x="344424" y="66039"/>
                </a:lnTo>
                <a:lnTo>
                  <a:pt x="329564" y="66039"/>
                </a:lnTo>
                <a:lnTo>
                  <a:pt x="329605" y="89280"/>
                </a:lnTo>
                <a:lnTo>
                  <a:pt x="330453" y="91948"/>
                </a:lnTo>
                <a:lnTo>
                  <a:pt x="332358" y="94233"/>
                </a:lnTo>
                <a:lnTo>
                  <a:pt x="328930" y="94741"/>
                </a:lnTo>
                <a:lnTo>
                  <a:pt x="325119" y="95123"/>
                </a:lnTo>
                <a:lnTo>
                  <a:pt x="321056" y="95376"/>
                </a:lnTo>
                <a:lnTo>
                  <a:pt x="314706" y="95630"/>
                </a:lnTo>
                <a:lnTo>
                  <a:pt x="311912" y="95630"/>
                </a:lnTo>
                <a:lnTo>
                  <a:pt x="309118" y="95757"/>
                </a:lnTo>
                <a:lnTo>
                  <a:pt x="390778" y="95757"/>
                </a:lnTo>
                <a:lnTo>
                  <a:pt x="390778" y="11937"/>
                </a:lnTo>
                <a:close/>
              </a:path>
              <a:path w="803275" h="222885">
                <a:moveTo>
                  <a:pt x="315540" y="89153"/>
                </a:moveTo>
                <a:lnTo>
                  <a:pt x="310642" y="89153"/>
                </a:lnTo>
                <a:lnTo>
                  <a:pt x="315087" y="89280"/>
                </a:lnTo>
                <a:lnTo>
                  <a:pt x="315540" y="89153"/>
                </a:lnTo>
                <a:close/>
              </a:path>
              <a:path w="803275" h="222885">
                <a:moveTo>
                  <a:pt x="323595" y="12318"/>
                </a:moveTo>
                <a:lnTo>
                  <a:pt x="215011" y="12318"/>
                </a:lnTo>
                <a:lnTo>
                  <a:pt x="215011" y="40258"/>
                </a:lnTo>
                <a:lnTo>
                  <a:pt x="216026" y="43433"/>
                </a:lnTo>
                <a:lnTo>
                  <a:pt x="218058" y="45338"/>
                </a:lnTo>
                <a:lnTo>
                  <a:pt x="220218" y="47116"/>
                </a:lnTo>
                <a:lnTo>
                  <a:pt x="223393" y="48132"/>
                </a:lnTo>
                <a:lnTo>
                  <a:pt x="227837" y="48005"/>
                </a:lnTo>
                <a:lnTo>
                  <a:pt x="323595" y="48005"/>
                </a:lnTo>
                <a:lnTo>
                  <a:pt x="323595" y="12318"/>
                </a:lnTo>
                <a:close/>
              </a:path>
              <a:path w="803275" h="222885">
                <a:moveTo>
                  <a:pt x="535686" y="27431"/>
                </a:moveTo>
                <a:lnTo>
                  <a:pt x="414781" y="27431"/>
                </a:lnTo>
                <a:lnTo>
                  <a:pt x="414781" y="54990"/>
                </a:lnTo>
                <a:lnTo>
                  <a:pt x="415797" y="58165"/>
                </a:lnTo>
                <a:lnTo>
                  <a:pt x="420243" y="62102"/>
                </a:lnTo>
                <a:lnTo>
                  <a:pt x="423544" y="63118"/>
                </a:lnTo>
                <a:lnTo>
                  <a:pt x="526922" y="63118"/>
                </a:lnTo>
                <a:lnTo>
                  <a:pt x="530225" y="62102"/>
                </a:lnTo>
                <a:lnTo>
                  <a:pt x="532383" y="60198"/>
                </a:lnTo>
                <a:lnTo>
                  <a:pt x="534543" y="58165"/>
                </a:lnTo>
                <a:lnTo>
                  <a:pt x="535686" y="54990"/>
                </a:lnTo>
                <a:lnTo>
                  <a:pt x="535686" y="27431"/>
                </a:lnTo>
                <a:close/>
              </a:path>
              <a:path w="803275" h="222885">
                <a:moveTo>
                  <a:pt x="499999" y="2539"/>
                </a:moveTo>
                <a:lnTo>
                  <a:pt x="453389" y="2539"/>
                </a:lnTo>
                <a:lnTo>
                  <a:pt x="453389" y="27431"/>
                </a:lnTo>
                <a:lnTo>
                  <a:pt x="499999" y="27431"/>
                </a:lnTo>
                <a:lnTo>
                  <a:pt x="499999" y="2539"/>
                </a:lnTo>
                <a:close/>
              </a:path>
              <a:path w="803275" h="222885">
                <a:moveTo>
                  <a:pt x="132333" y="47625"/>
                </a:moveTo>
                <a:lnTo>
                  <a:pt x="64515" y="47625"/>
                </a:lnTo>
                <a:lnTo>
                  <a:pt x="61468" y="49656"/>
                </a:lnTo>
                <a:lnTo>
                  <a:pt x="58038" y="51435"/>
                </a:lnTo>
                <a:lnTo>
                  <a:pt x="20149" y="60100"/>
                </a:lnTo>
                <a:lnTo>
                  <a:pt x="8000" y="60578"/>
                </a:lnTo>
                <a:lnTo>
                  <a:pt x="8000" y="90550"/>
                </a:lnTo>
                <a:lnTo>
                  <a:pt x="49339" y="86661"/>
                </a:lnTo>
                <a:lnTo>
                  <a:pt x="90296" y="72262"/>
                </a:lnTo>
                <a:lnTo>
                  <a:pt x="98297" y="64769"/>
                </a:lnTo>
                <a:lnTo>
                  <a:pt x="188594" y="64769"/>
                </a:lnTo>
                <a:lnTo>
                  <a:pt x="188594" y="60578"/>
                </a:lnTo>
                <a:lnTo>
                  <a:pt x="180467" y="60578"/>
                </a:lnTo>
                <a:lnTo>
                  <a:pt x="172593" y="59943"/>
                </a:lnTo>
                <a:lnTo>
                  <a:pt x="157480" y="57403"/>
                </a:lnTo>
                <a:lnTo>
                  <a:pt x="150113" y="55499"/>
                </a:lnTo>
                <a:lnTo>
                  <a:pt x="142875" y="52831"/>
                </a:lnTo>
                <a:lnTo>
                  <a:pt x="138811" y="51435"/>
                </a:lnTo>
                <a:lnTo>
                  <a:pt x="135255" y="49656"/>
                </a:lnTo>
                <a:lnTo>
                  <a:pt x="132333" y="47625"/>
                </a:lnTo>
                <a:close/>
              </a:path>
              <a:path w="803275" h="222885">
                <a:moveTo>
                  <a:pt x="188594" y="64769"/>
                </a:moveTo>
                <a:lnTo>
                  <a:pt x="98297" y="64769"/>
                </a:lnTo>
                <a:lnTo>
                  <a:pt x="101600" y="68706"/>
                </a:lnTo>
                <a:lnTo>
                  <a:pt x="140688" y="85290"/>
                </a:lnTo>
                <a:lnTo>
                  <a:pt x="181496" y="90433"/>
                </a:lnTo>
                <a:lnTo>
                  <a:pt x="188594" y="90550"/>
                </a:lnTo>
                <a:lnTo>
                  <a:pt x="188594" y="64769"/>
                </a:lnTo>
                <a:close/>
              </a:path>
              <a:path w="803275" h="222885">
                <a:moveTo>
                  <a:pt x="184657" y="16510"/>
                </a:moveTo>
                <a:lnTo>
                  <a:pt x="10921" y="16510"/>
                </a:lnTo>
                <a:lnTo>
                  <a:pt x="10921" y="39369"/>
                </a:lnTo>
                <a:lnTo>
                  <a:pt x="12064" y="42672"/>
                </a:lnTo>
                <a:lnTo>
                  <a:pt x="16509" y="46608"/>
                </a:lnTo>
                <a:lnTo>
                  <a:pt x="19812" y="47625"/>
                </a:lnTo>
                <a:lnTo>
                  <a:pt x="175894" y="47625"/>
                </a:lnTo>
                <a:lnTo>
                  <a:pt x="179196" y="46608"/>
                </a:lnTo>
                <a:lnTo>
                  <a:pt x="183642" y="42672"/>
                </a:lnTo>
                <a:lnTo>
                  <a:pt x="184657" y="39369"/>
                </a:lnTo>
                <a:lnTo>
                  <a:pt x="184657" y="16510"/>
                </a:lnTo>
                <a:close/>
              </a:path>
              <a:path w="803275" h="222885">
                <a:moveTo>
                  <a:pt x="121412" y="0"/>
                </a:moveTo>
                <a:lnTo>
                  <a:pt x="75437" y="0"/>
                </a:lnTo>
                <a:lnTo>
                  <a:pt x="75437" y="16510"/>
                </a:lnTo>
                <a:lnTo>
                  <a:pt x="121412" y="16510"/>
                </a:lnTo>
                <a:lnTo>
                  <a:pt x="121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6290" y="4089146"/>
            <a:ext cx="260350" cy="203200"/>
          </a:xfrm>
          <a:custGeom>
            <a:avLst/>
            <a:gdLst/>
            <a:ahLst/>
            <a:cxnLst/>
            <a:rect l="l" t="t" r="r" b="b"/>
            <a:pathLst>
              <a:path w="260350" h="203200">
                <a:moveTo>
                  <a:pt x="102641" y="2286"/>
                </a:moveTo>
                <a:lnTo>
                  <a:pt x="56235" y="2286"/>
                </a:lnTo>
                <a:lnTo>
                  <a:pt x="51735" y="9880"/>
                </a:lnTo>
                <a:lnTo>
                  <a:pt x="29832" y="50260"/>
                </a:lnTo>
                <a:lnTo>
                  <a:pt x="11556" y="87375"/>
                </a:lnTo>
                <a:lnTo>
                  <a:pt x="7315" y="97916"/>
                </a:lnTo>
                <a:lnTo>
                  <a:pt x="5435" y="102742"/>
                </a:lnTo>
                <a:lnTo>
                  <a:pt x="0" y="138049"/>
                </a:lnTo>
                <a:lnTo>
                  <a:pt x="186" y="145026"/>
                </a:lnTo>
                <a:lnTo>
                  <a:pt x="21818" y="190245"/>
                </a:lnTo>
                <a:lnTo>
                  <a:pt x="61264" y="202056"/>
                </a:lnTo>
                <a:lnTo>
                  <a:pt x="68051" y="201773"/>
                </a:lnTo>
                <a:lnTo>
                  <a:pt x="106070" y="184276"/>
                </a:lnTo>
                <a:lnTo>
                  <a:pt x="116302" y="168655"/>
                </a:lnTo>
                <a:lnTo>
                  <a:pt x="61264" y="168655"/>
                </a:lnTo>
                <a:lnTo>
                  <a:pt x="56438" y="168528"/>
                </a:lnTo>
                <a:lnTo>
                  <a:pt x="52374" y="165607"/>
                </a:lnTo>
                <a:lnTo>
                  <a:pt x="45758" y="154177"/>
                </a:lnTo>
                <a:lnTo>
                  <a:pt x="44030" y="146430"/>
                </a:lnTo>
                <a:lnTo>
                  <a:pt x="43911" y="138049"/>
                </a:lnTo>
                <a:lnTo>
                  <a:pt x="44030" y="127000"/>
                </a:lnTo>
                <a:lnTo>
                  <a:pt x="61264" y="104901"/>
                </a:lnTo>
                <a:lnTo>
                  <a:pt x="116299" y="104901"/>
                </a:lnTo>
                <a:lnTo>
                  <a:pt x="115164" y="102284"/>
                </a:lnTo>
                <a:lnTo>
                  <a:pt x="82831" y="76648"/>
                </a:lnTo>
                <a:lnTo>
                  <a:pt x="75122" y="75183"/>
                </a:lnTo>
                <a:lnTo>
                  <a:pt x="61950" y="75183"/>
                </a:lnTo>
                <a:lnTo>
                  <a:pt x="66236" y="66039"/>
                </a:lnTo>
                <a:lnTo>
                  <a:pt x="86589" y="27842"/>
                </a:lnTo>
                <a:lnTo>
                  <a:pt x="97333" y="10265"/>
                </a:lnTo>
                <a:lnTo>
                  <a:pt x="102641" y="2286"/>
                </a:lnTo>
                <a:close/>
              </a:path>
              <a:path w="260350" h="203200">
                <a:moveTo>
                  <a:pt x="116299" y="104901"/>
                </a:moveTo>
                <a:lnTo>
                  <a:pt x="61264" y="104901"/>
                </a:lnTo>
                <a:lnTo>
                  <a:pt x="65976" y="105028"/>
                </a:lnTo>
                <a:lnTo>
                  <a:pt x="69976" y="107950"/>
                </a:lnTo>
                <a:lnTo>
                  <a:pt x="76555" y="119379"/>
                </a:lnTo>
                <a:lnTo>
                  <a:pt x="78270" y="127126"/>
                </a:lnTo>
                <a:lnTo>
                  <a:pt x="78389" y="138049"/>
                </a:lnTo>
                <a:lnTo>
                  <a:pt x="78270" y="146430"/>
                </a:lnTo>
                <a:lnTo>
                  <a:pt x="76555" y="154177"/>
                </a:lnTo>
                <a:lnTo>
                  <a:pt x="69976" y="165607"/>
                </a:lnTo>
                <a:lnTo>
                  <a:pt x="65976" y="168528"/>
                </a:lnTo>
                <a:lnTo>
                  <a:pt x="61264" y="168655"/>
                </a:lnTo>
                <a:lnTo>
                  <a:pt x="116302" y="168655"/>
                </a:lnTo>
                <a:lnTo>
                  <a:pt x="118729" y="163512"/>
                </a:lnTo>
                <a:lnTo>
                  <a:pt x="121908" y="150701"/>
                </a:lnTo>
                <a:lnTo>
                  <a:pt x="122986" y="136270"/>
                </a:lnTo>
                <a:lnTo>
                  <a:pt x="122128" y="123634"/>
                </a:lnTo>
                <a:lnTo>
                  <a:pt x="119529" y="112347"/>
                </a:lnTo>
                <a:lnTo>
                  <a:pt x="116299" y="104901"/>
                </a:lnTo>
                <a:close/>
              </a:path>
              <a:path w="260350" h="203200">
                <a:moveTo>
                  <a:pt x="69265" y="74294"/>
                </a:moveTo>
                <a:lnTo>
                  <a:pt x="65671" y="74549"/>
                </a:lnTo>
                <a:lnTo>
                  <a:pt x="63830" y="74802"/>
                </a:lnTo>
                <a:lnTo>
                  <a:pt x="61950" y="75183"/>
                </a:lnTo>
                <a:lnTo>
                  <a:pt x="75122" y="75183"/>
                </a:lnTo>
                <a:lnTo>
                  <a:pt x="71780" y="74549"/>
                </a:lnTo>
                <a:lnTo>
                  <a:pt x="70700" y="74421"/>
                </a:lnTo>
                <a:lnTo>
                  <a:pt x="69265" y="74294"/>
                </a:lnTo>
                <a:close/>
              </a:path>
              <a:path w="260350" h="203200">
                <a:moveTo>
                  <a:pt x="178536" y="138937"/>
                </a:moveTo>
                <a:lnTo>
                  <a:pt x="133731" y="138937"/>
                </a:lnTo>
                <a:lnTo>
                  <a:pt x="134938" y="153793"/>
                </a:lnTo>
                <a:lnTo>
                  <a:pt x="159741" y="193784"/>
                </a:lnTo>
                <a:lnTo>
                  <a:pt x="197053" y="202945"/>
                </a:lnTo>
                <a:lnTo>
                  <a:pt x="210733" y="201922"/>
                </a:lnTo>
                <a:lnTo>
                  <a:pt x="250274" y="177798"/>
                </a:lnTo>
                <a:lnTo>
                  <a:pt x="255051" y="168782"/>
                </a:lnTo>
                <a:lnTo>
                  <a:pt x="191503" y="168782"/>
                </a:lnTo>
                <a:lnTo>
                  <a:pt x="187071" y="166369"/>
                </a:lnTo>
                <a:lnTo>
                  <a:pt x="183769" y="161416"/>
                </a:lnTo>
                <a:lnTo>
                  <a:pt x="180466" y="156590"/>
                </a:lnTo>
                <a:lnTo>
                  <a:pt x="178727" y="149098"/>
                </a:lnTo>
                <a:lnTo>
                  <a:pt x="178536" y="138937"/>
                </a:lnTo>
                <a:close/>
              </a:path>
              <a:path w="260350" h="203200">
                <a:moveTo>
                  <a:pt x="252756" y="34289"/>
                </a:moveTo>
                <a:lnTo>
                  <a:pt x="201218" y="34289"/>
                </a:lnTo>
                <a:lnTo>
                  <a:pt x="204723" y="36321"/>
                </a:lnTo>
                <a:lnTo>
                  <a:pt x="207772" y="40258"/>
                </a:lnTo>
                <a:lnTo>
                  <a:pt x="210819" y="44323"/>
                </a:lnTo>
                <a:lnTo>
                  <a:pt x="212432" y="50418"/>
                </a:lnTo>
                <a:lnTo>
                  <a:pt x="212497" y="62356"/>
                </a:lnTo>
                <a:lnTo>
                  <a:pt x="212407" y="65786"/>
                </a:lnTo>
                <a:lnTo>
                  <a:pt x="210629" y="71627"/>
                </a:lnTo>
                <a:lnTo>
                  <a:pt x="203885" y="80263"/>
                </a:lnTo>
                <a:lnTo>
                  <a:pt x="200113" y="82423"/>
                </a:lnTo>
                <a:lnTo>
                  <a:pt x="195910" y="82550"/>
                </a:lnTo>
                <a:lnTo>
                  <a:pt x="185165" y="82550"/>
                </a:lnTo>
                <a:lnTo>
                  <a:pt x="185165" y="115696"/>
                </a:lnTo>
                <a:lnTo>
                  <a:pt x="201409" y="115696"/>
                </a:lnTo>
                <a:lnTo>
                  <a:pt x="205955" y="117982"/>
                </a:lnTo>
                <a:lnTo>
                  <a:pt x="213131" y="127126"/>
                </a:lnTo>
                <a:lnTo>
                  <a:pt x="214985" y="133730"/>
                </a:lnTo>
                <a:lnTo>
                  <a:pt x="214987" y="149098"/>
                </a:lnTo>
                <a:lnTo>
                  <a:pt x="214947" y="151256"/>
                </a:lnTo>
                <a:lnTo>
                  <a:pt x="213106" y="157733"/>
                </a:lnTo>
                <a:lnTo>
                  <a:pt x="209600" y="162178"/>
                </a:lnTo>
                <a:lnTo>
                  <a:pt x="206095" y="166496"/>
                </a:lnTo>
                <a:lnTo>
                  <a:pt x="201904" y="168655"/>
                </a:lnTo>
                <a:lnTo>
                  <a:pt x="197053" y="168655"/>
                </a:lnTo>
                <a:lnTo>
                  <a:pt x="191503" y="168782"/>
                </a:lnTo>
                <a:lnTo>
                  <a:pt x="255051" y="168782"/>
                </a:lnTo>
                <a:lnTo>
                  <a:pt x="255631" y="167687"/>
                </a:lnTo>
                <a:lnTo>
                  <a:pt x="258846" y="156219"/>
                </a:lnTo>
                <a:lnTo>
                  <a:pt x="259918" y="143382"/>
                </a:lnTo>
                <a:lnTo>
                  <a:pt x="259396" y="136405"/>
                </a:lnTo>
                <a:lnTo>
                  <a:pt x="239928" y="102107"/>
                </a:lnTo>
                <a:lnTo>
                  <a:pt x="232486" y="98043"/>
                </a:lnTo>
                <a:lnTo>
                  <a:pt x="239610" y="95503"/>
                </a:lnTo>
                <a:lnTo>
                  <a:pt x="256833" y="58546"/>
                </a:lnTo>
                <a:lnTo>
                  <a:pt x="256857" y="48275"/>
                </a:lnTo>
                <a:lnTo>
                  <a:pt x="255587" y="41275"/>
                </a:lnTo>
                <a:lnTo>
                  <a:pt x="252756" y="34289"/>
                </a:lnTo>
                <a:close/>
              </a:path>
              <a:path w="260350" h="203200">
                <a:moveTo>
                  <a:pt x="205866" y="0"/>
                </a:moveTo>
                <a:lnTo>
                  <a:pt x="187578" y="0"/>
                </a:lnTo>
                <a:lnTo>
                  <a:pt x="179438" y="1396"/>
                </a:lnTo>
                <a:lnTo>
                  <a:pt x="164947" y="6730"/>
                </a:lnTo>
                <a:lnTo>
                  <a:pt x="158521" y="10794"/>
                </a:lnTo>
                <a:lnTo>
                  <a:pt x="152933" y="16255"/>
                </a:lnTo>
                <a:lnTo>
                  <a:pt x="147332" y="21589"/>
                </a:lnTo>
                <a:lnTo>
                  <a:pt x="135788" y="62356"/>
                </a:lnTo>
                <a:lnTo>
                  <a:pt x="180365" y="62356"/>
                </a:lnTo>
                <a:lnTo>
                  <a:pt x="180898" y="52831"/>
                </a:lnTo>
                <a:lnTo>
                  <a:pt x="182689" y="45719"/>
                </a:lnTo>
                <a:lnTo>
                  <a:pt x="188785" y="36575"/>
                </a:lnTo>
                <a:lnTo>
                  <a:pt x="192633" y="34289"/>
                </a:lnTo>
                <a:lnTo>
                  <a:pt x="252756" y="34289"/>
                </a:lnTo>
                <a:lnTo>
                  <a:pt x="250139" y="27686"/>
                </a:lnTo>
                <a:lnTo>
                  <a:pt x="246100" y="21589"/>
                </a:lnTo>
                <a:lnTo>
                  <a:pt x="240715" y="16255"/>
                </a:lnTo>
                <a:lnTo>
                  <a:pt x="235331" y="10794"/>
                </a:lnTo>
                <a:lnTo>
                  <a:pt x="228955" y="6730"/>
                </a:lnTo>
                <a:lnTo>
                  <a:pt x="214185" y="1396"/>
                </a:lnTo>
                <a:lnTo>
                  <a:pt x="20586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052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04797" y="4072890"/>
            <a:ext cx="815340" cy="224790"/>
          </a:xfrm>
          <a:custGeom>
            <a:avLst/>
            <a:gdLst/>
            <a:ahLst/>
            <a:cxnLst/>
            <a:rect l="l" t="t" r="r" b="b"/>
            <a:pathLst>
              <a:path w="815339" h="224789">
                <a:moveTo>
                  <a:pt x="65024" y="149098"/>
                </a:moveTo>
                <a:lnTo>
                  <a:pt x="18288" y="149098"/>
                </a:lnTo>
                <a:lnTo>
                  <a:pt x="18415" y="214502"/>
                </a:lnTo>
                <a:lnTo>
                  <a:pt x="19685" y="218059"/>
                </a:lnTo>
                <a:lnTo>
                  <a:pt x="22352" y="220472"/>
                </a:lnTo>
                <a:lnTo>
                  <a:pt x="25018" y="223012"/>
                </a:lnTo>
                <a:lnTo>
                  <a:pt x="28702" y="224282"/>
                </a:lnTo>
                <a:lnTo>
                  <a:pt x="171958" y="224282"/>
                </a:lnTo>
                <a:lnTo>
                  <a:pt x="175640" y="223012"/>
                </a:lnTo>
                <a:lnTo>
                  <a:pt x="178308" y="220472"/>
                </a:lnTo>
                <a:lnTo>
                  <a:pt x="181102" y="218059"/>
                </a:lnTo>
                <a:lnTo>
                  <a:pt x="182372" y="214502"/>
                </a:lnTo>
                <a:lnTo>
                  <a:pt x="182499" y="209931"/>
                </a:lnTo>
                <a:lnTo>
                  <a:pt x="182499" y="188595"/>
                </a:lnTo>
                <a:lnTo>
                  <a:pt x="65024" y="188595"/>
                </a:lnTo>
                <a:lnTo>
                  <a:pt x="65024" y="149098"/>
                </a:lnTo>
                <a:close/>
              </a:path>
              <a:path w="815339" h="224789">
                <a:moveTo>
                  <a:pt x="181737" y="14224"/>
                </a:moveTo>
                <a:lnTo>
                  <a:pt x="135382" y="14224"/>
                </a:lnTo>
                <a:lnTo>
                  <a:pt x="135382" y="162560"/>
                </a:lnTo>
                <a:lnTo>
                  <a:pt x="164211" y="162560"/>
                </a:lnTo>
                <a:lnTo>
                  <a:pt x="169672" y="162433"/>
                </a:lnTo>
                <a:lnTo>
                  <a:pt x="173863" y="161036"/>
                </a:lnTo>
                <a:lnTo>
                  <a:pt x="180086" y="155575"/>
                </a:lnTo>
                <a:lnTo>
                  <a:pt x="181737" y="151764"/>
                </a:lnTo>
                <a:lnTo>
                  <a:pt x="181737" y="14224"/>
                </a:lnTo>
                <a:close/>
              </a:path>
              <a:path w="815339" h="224789">
                <a:moveTo>
                  <a:pt x="86868" y="55118"/>
                </a:moveTo>
                <a:lnTo>
                  <a:pt x="39115" y="55118"/>
                </a:lnTo>
                <a:lnTo>
                  <a:pt x="37709" y="67165"/>
                </a:lnTo>
                <a:lnTo>
                  <a:pt x="35194" y="77200"/>
                </a:lnTo>
                <a:lnTo>
                  <a:pt x="7098" y="103044"/>
                </a:lnTo>
                <a:lnTo>
                  <a:pt x="0" y="104521"/>
                </a:lnTo>
                <a:lnTo>
                  <a:pt x="0" y="141986"/>
                </a:lnTo>
                <a:lnTo>
                  <a:pt x="5588" y="141859"/>
                </a:lnTo>
                <a:lnTo>
                  <a:pt x="11430" y="141224"/>
                </a:lnTo>
                <a:lnTo>
                  <a:pt x="17399" y="139826"/>
                </a:lnTo>
                <a:lnTo>
                  <a:pt x="23368" y="138557"/>
                </a:lnTo>
                <a:lnTo>
                  <a:pt x="58586" y="119143"/>
                </a:lnTo>
                <a:lnTo>
                  <a:pt x="63373" y="112902"/>
                </a:lnTo>
                <a:lnTo>
                  <a:pt x="124460" y="112902"/>
                </a:lnTo>
                <a:lnTo>
                  <a:pt x="124460" y="104521"/>
                </a:lnTo>
                <a:lnTo>
                  <a:pt x="117316" y="103044"/>
                </a:lnTo>
                <a:lnTo>
                  <a:pt x="110553" y="100329"/>
                </a:lnTo>
                <a:lnTo>
                  <a:pt x="88080" y="67165"/>
                </a:lnTo>
                <a:lnTo>
                  <a:pt x="86868" y="55118"/>
                </a:lnTo>
                <a:close/>
              </a:path>
              <a:path w="815339" h="224789">
                <a:moveTo>
                  <a:pt x="124460" y="112902"/>
                </a:moveTo>
                <a:lnTo>
                  <a:pt x="63373" y="112902"/>
                </a:lnTo>
                <a:lnTo>
                  <a:pt x="67704" y="119143"/>
                </a:lnTo>
                <a:lnTo>
                  <a:pt x="101346" y="138557"/>
                </a:lnTo>
                <a:lnTo>
                  <a:pt x="107188" y="139826"/>
                </a:lnTo>
                <a:lnTo>
                  <a:pt x="113030" y="141224"/>
                </a:lnTo>
                <a:lnTo>
                  <a:pt x="118872" y="141859"/>
                </a:lnTo>
                <a:lnTo>
                  <a:pt x="124460" y="141986"/>
                </a:lnTo>
                <a:lnTo>
                  <a:pt x="124460" y="112902"/>
                </a:lnTo>
                <a:close/>
              </a:path>
              <a:path w="815339" h="224789">
                <a:moveTo>
                  <a:pt x="123317" y="19431"/>
                </a:moveTo>
                <a:lnTo>
                  <a:pt x="762" y="19431"/>
                </a:lnTo>
                <a:lnTo>
                  <a:pt x="635" y="46989"/>
                </a:lnTo>
                <a:lnTo>
                  <a:pt x="1651" y="50164"/>
                </a:lnTo>
                <a:lnTo>
                  <a:pt x="3429" y="52197"/>
                </a:lnTo>
                <a:lnTo>
                  <a:pt x="5334" y="54101"/>
                </a:lnTo>
                <a:lnTo>
                  <a:pt x="8509" y="55118"/>
                </a:lnTo>
                <a:lnTo>
                  <a:pt x="115824" y="55118"/>
                </a:lnTo>
                <a:lnTo>
                  <a:pt x="118872" y="54101"/>
                </a:lnTo>
                <a:lnTo>
                  <a:pt x="120650" y="52197"/>
                </a:lnTo>
                <a:lnTo>
                  <a:pt x="122428" y="50164"/>
                </a:lnTo>
                <a:lnTo>
                  <a:pt x="123317" y="46989"/>
                </a:lnTo>
                <a:lnTo>
                  <a:pt x="123317" y="19431"/>
                </a:lnTo>
                <a:close/>
              </a:path>
              <a:path w="815339" h="224789">
                <a:moveTo>
                  <a:pt x="86740" y="0"/>
                </a:moveTo>
                <a:lnTo>
                  <a:pt x="39370" y="0"/>
                </a:lnTo>
                <a:lnTo>
                  <a:pt x="39370" y="19431"/>
                </a:lnTo>
                <a:lnTo>
                  <a:pt x="86740" y="19431"/>
                </a:lnTo>
                <a:lnTo>
                  <a:pt x="86740" y="0"/>
                </a:lnTo>
                <a:close/>
              </a:path>
              <a:path w="815339" h="224789">
                <a:moveTo>
                  <a:pt x="272034" y="70612"/>
                </a:moveTo>
                <a:lnTo>
                  <a:pt x="240411" y="70612"/>
                </a:lnTo>
                <a:lnTo>
                  <a:pt x="230759" y="70738"/>
                </a:lnTo>
                <a:lnTo>
                  <a:pt x="210058" y="106552"/>
                </a:lnTo>
                <a:lnTo>
                  <a:pt x="210058" y="186562"/>
                </a:lnTo>
                <a:lnTo>
                  <a:pt x="230759" y="222250"/>
                </a:lnTo>
                <a:lnTo>
                  <a:pt x="240411" y="222376"/>
                </a:lnTo>
                <a:lnTo>
                  <a:pt x="272034" y="222376"/>
                </a:lnTo>
                <a:lnTo>
                  <a:pt x="301886" y="194254"/>
                </a:lnTo>
                <a:lnTo>
                  <a:pt x="302387" y="186562"/>
                </a:lnTo>
                <a:lnTo>
                  <a:pt x="302387" y="185293"/>
                </a:lnTo>
                <a:lnTo>
                  <a:pt x="255015" y="185293"/>
                </a:lnTo>
                <a:lnTo>
                  <a:pt x="253746" y="184531"/>
                </a:lnTo>
                <a:lnTo>
                  <a:pt x="252857" y="183007"/>
                </a:lnTo>
                <a:lnTo>
                  <a:pt x="252095" y="181356"/>
                </a:lnTo>
                <a:lnTo>
                  <a:pt x="251745" y="178562"/>
                </a:lnTo>
                <a:lnTo>
                  <a:pt x="251744" y="114554"/>
                </a:lnTo>
                <a:lnTo>
                  <a:pt x="252095" y="111633"/>
                </a:lnTo>
                <a:lnTo>
                  <a:pt x="252931" y="109982"/>
                </a:lnTo>
                <a:lnTo>
                  <a:pt x="253746" y="108585"/>
                </a:lnTo>
                <a:lnTo>
                  <a:pt x="255015" y="107823"/>
                </a:lnTo>
                <a:lnTo>
                  <a:pt x="302387" y="107823"/>
                </a:lnTo>
                <a:lnTo>
                  <a:pt x="302387" y="106552"/>
                </a:lnTo>
                <a:lnTo>
                  <a:pt x="281686" y="70738"/>
                </a:lnTo>
                <a:lnTo>
                  <a:pt x="272034" y="70612"/>
                </a:lnTo>
                <a:close/>
              </a:path>
              <a:path w="815339" h="224789">
                <a:moveTo>
                  <a:pt x="256667" y="185165"/>
                </a:moveTo>
                <a:lnTo>
                  <a:pt x="255015" y="185293"/>
                </a:lnTo>
                <a:lnTo>
                  <a:pt x="258318" y="185293"/>
                </a:lnTo>
                <a:lnTo>
                  <a:pt x="256667" y="185165"/>
                </a:lnTo>
                <a:close/>
              </a:path>
              <a:path w="815339" h="224789">
                <a:moveTo>
                  <a:pt x="302387" y="107823"/>
                </a:moveTo>
                <a:lnTo>
                  <a:pt x="258318" y="107823"/>
                </a:lnTo>
                <a:lnTo>
                  <a:pt x="259588" y="108458"/>
                </a:lnTo>
                <a:lnTo>
                  <a:pt x="260096" y="109982"/>
                </a:lnTo>
                <a:lnTo>
                  <a:pt x="260731" y="111379"/>
                </a:lnTo>
                <a:lnTo>
                  <a:pt x="261112" y="114554"/>
                </a:lnTo>
                <a:lnTo>
                  <a:pt x="261112" y="178562"/>
                </a:lnTo>
                <a:lnTo>
                  <a:pt x="260731" y="181610"/>
                </a:lnTo>
                <a:lnTo>
                  <a:pt x="260096" y="183134"/>
                </a:lnTo>
                <a:lnTo>
                  <a:pt x="259588" y="184658"/>
                </a:lnTo>
                <a:lnTo>
                  <a:pt x="258318" y="185293"/>
                </a:lnTo>
                <a:lnTo>
                  <a:pt x="302387" y="185293"/>
                </a:lnTo>
                <a:lnTo>
                  <a:pt x="302387" y="107823"/>
                </a:lnTo>
                <a:close/>
              </a:path>
              <a:path w="815339" h="224789">
                <a:moveTo>
                  <a:pt x="258318" y="107823"/>
                </a:moveTo>
                <a:lnTo>
                  <a:pt x="255015" y="107823"/>
                </a:lnTo>
                <a:lnTo>
                  <a:pt x="256667" y="107950"/>
                </a:lnTo>
                <a:lnTo>
                  <a:pt x="258318" y="107823"/>
                </a:lnTo>
                <a:close/>
              </a:path>
              <a:path w="815339" h="224789">
                <a:moveTo>
                  <a:pt x="815213" y="188213"/>
                </a:moveTo>
                <a:lnTo>
                  <a:pt x="620522" y="188213"/>
                </a:lnTo>
                <a:lnTo>
                  <a:pt x="620522" y="211836"/>
                </a:lnTo>
                <a:lnTo>
                  <a:pt x="622300" y="216026"/>
                </a:lnTo>
                <a:lnTo>
                  <a:pt x="629031" y="221996"/>
                </a:lnTo>
                <a:lnTo>
                  <a:pt x="633222" y="223520"/>
                </a:lnTo>
                <a:lnTo>
                  <a:pt x="802640" y="223520"/>
                </a:lnTo>
                <a:lnTo>
                  <a:pt x="806958" y="221996"/>
                </a:lnTo>
                <a:lnTo>
                  <a:pt x="813435" y="216026"/>
                </a:lnTo>
                <a:lnTo>
                  <a:pt x="815213" y="211836"/>
                </a:lnTo>
                <a:lnTo>
                  <a:pt x="815213" y="188213"/>
                </a:lnTo>
                <a:close/>
              </a:path>
              <a:path w="815339" h="224789">
                <a:moveTo>
                  <a:pt x="718566" y="89662"/>
                </a:moveTo>
                <a:lnTo>
                  <a:pt x="672084" y="89662"/>
                </a:lnTo>
                <a:lnTo>
                  <a:pt x="672084" y="188213"/>
                </a:lnTo>
                <a:lnTo>
                  <a:pt x="718566" y="188213"/>
                </a:lnTo>
                <a:lnTo>
                  <a:pt x="718566" y="89662"/>
                </a:lnTo>
                <a:close/>
              </a:path>
              <a:path w="815339" h="224789">
                <a:moveTo>
                  <a:pt x="804672" y="14859"/>
                </a:moveTo>
                <a:lnTo>
                  <a:pt x="631190" y="14859"/>
                </a:lnTo>
                <a:lnTo>
                  <a:pt x="630935" y="36195"/>
                </a:lnTo>
                <a:lnTo>
                  <a:pt x="631063" y="40639"/>
                </a:lnTo>
                <a:lnTo>
                  <a:pt x="632460" y="44196"/>
                </a:lnTo>
                <a:lnTo>
                  <a:pt x="637921" y="49149"/>
                </a:lnTo>
                <a:lnTo>
                  <a:pt x="641096" y="50546"/>
                </a:lnTo>
                <a:lnTo>
                  <a:pt x="758571" y="50546"/>
                </a:lnTo>
                <a:lnTo>
                  <a:pt x="758551" y="110871"/>
                </a:lnTo>
                <a:lnTo>
                  <a:pt x="758402" y="117721"/>
                </a:lnTo>
                <a:lnTo>
                  <a:pt x="757888" y="125888"/>
                </a:lnTo>
                <a:lnTo>
                  <a:pt x="757017" y="134485"/>
                </a:lnTo>
                <a:lnTo>
                  <a:pt x="755777" y="143510"/>
                </a:lnTo>
                <a:lnTo>
                  <a:pt x="755015" y="149606"/>
                </a:lnTo>
                <a:lnTo>
                  <a:pt x="753745" y="155448"/>
                </a:lnTo>
                <a:lnTo>
                  <a:pt x="750443" y="166624"/>
                </a:lnTo>
                <a:lnTo>
                  <a:pt x="748410" y="171958"/>
                </a:lnTo>
                <a:lnTo>
                  <a:pt x="745997" y="176911"/>
                </a:lnTo>
                <a:lnTo>
                  <a:pt x="791464" y="176911"/>
                </a:lnTo>
                <a:lnTo>
                  <a:pt x="803028" y="136856"/>
                </a:lnTo>
                <a:lnTo>
                  <a:pt x="804552" y="119469"/>
                </a:lnTo>
                <a:lnTo>
                  <a:pt x="804672" y="14859"/>
                </a:lnTo>
                <a:close/>
              </a:path>
              <a:path w="815339" h="224789">
                <a:moveTo>
                  <a:pt x="504444" y="50292"/>
                </a:moveTo>
                <a:lnTo>
                  <a:pt x="456691" y="50292"/>
                </a:lnTo>
                <a:lnTo>
                  <a:pt x="456691" y="120523"/>
                </a:lnTo>
                <a:lnTo>
                  <a:pt x="455906" y="135864"/>
                </a:lnTo>
                <a:lnTo>
                  <a:pt x="441452" y="173355"/>
                </a:lnTo>
                <a:lnTo>
                  <a:pt x="419353" y="185800"/>
                </a:lnTo>
                <a:lnTo>
                  <a:pt x="419353" y="223393"/>
                </a:lnTo>
                <a:lnTo>
                  <a:pt x="464427" y="206519"/>
                </a:lnTo>
                <a:lnTo>
                  <a:pt x="480822" y="188213"/>
                </a:lnTo>
                <a:lnTo>
                  <a:pt x="539877" y="188213"/>
                </a:lnTo>
                <a:lnTo>
                  <a:pt x="539877" y="185800"/>
                </a:lnTo>
                <a:lnTo>
                  <a:pt x="535432" y="185038"/>
                </a:lnTo>
                <a:lnTo>
                  <a:pt x="531114" y="183134"/>
                </a:lnTo>
                <a:lnTo>
                  <a:pt x="507190" y="148955"/>
                </a:lnTo>
                <a:lnTo>
                  <a:pt x="504444" y="120523"/>
                </a:lnTo>
                <a:lnTo>
                  <a:pt x="504444" y="50292"/>
                </a:lnTo>
                <a:close/>
              </a:path>
              <a:path w="815339" h="224789">
                <a:moveTo>
                  <a:pt x="539877" y="188213"/>
                </a:moveTo>
                <a:lnTo>
                  <a:pt x="480822" y="188213"/>
                </a:lnTo>
                <a:lnTo>
                  <a:pt x="484580" y="194569"/>
                </a:lnTo>
                <a:lnTo>
                  <a:pt x="523224" y="220408"/>
                </a:lnTo>
                <a:lnTo>
                  <a:pt x="539877" y="223393"/>
                </a:lnTo>
                <a:lnTo>
                  <a:pt x="539877" y="188213"/>
                </a:lnTo>
                <a:close/>
              </a:path>
              <a:path w="815339" h="224789">
                <a:moveTo>
                  <a:pt x="538734" y="14605"/>
                </a:moveTo>
                <a:lnTo>
                  <a:pt x="421259" y="14605"/>
                </a:lnTo>
                <a:lnTo>
                  <a:pt x="421259" y="42163"/>
                </a:lnTo>
                <a:lnTo>
                  <a:pt x="422275" y="45338"/>
                </a:lnTo>
                <a:lnTo>
                  <a:pt x="424434" y="47371"/>
                </a:lnTo>
                <a:lnTo>
                  <a:pt x="426720" y="49402"/>
                </a:lnTo>
                <a:lnTo>
                  <a:pt x="430022" y="50292"/>
                </a:lnTo>
                <a:lnTo>
                  <a:pt x="529844" y="50292"/>
                </a:lnTo>
                <a:lnTo>
                  <a:pt x="533272" y="49402"/>
                </a:lnTo>
                <a:lnTo>
                  <a:pt x="537591" y="45338"/>
                </a:lnTo>
                <a:lnTo>
                  <a:pt x="538734" y="42163"/>
                </a:lnTo>
                <a:lnTo>
                  <a:pt x="538734" y="14605"/>
                </a:lnTo>
                <a:close/>
              </a:path>
              <a:path w="815339" h="224789">
                <a:moveTo>
                  <a:pt x="595376" y="14224"/>
                </a:moveTo>
                <a:lnTo>
                  <a:pt x="549021" y="14224"/>
                </a:lnTo>
                <a:lnTo>
                  <a:pt x="549021" y="224282"/>
                </a:lnTo>
                <a:lnTo>
                  <a:pt x="569849" y="224282"/>
                </a:lnTo>
                <a:lnTo>
                  <a:pt x="573785" y="223520"/>
                </a:lnTo>
                <a:lnTo>
                  <a:pt x="595376" y="198755"/>
                </a:lnTo>
                <a:lnTo>
                  <a:pt x="595376" y="14224"/>
                </a:lnTo>
                <a:close/>
              </a:path>
              <a:path w="815339" h="224789">
                <a:moveTo>
                  <a:pt x="351535" y="14224"/>
                </a:moveTo>
                <a:lnTo>
                  <a:pt x="310134" y="14224"/>
                </a:lnTo>
                <a:lnTo>
                  <a:pt x="310134" y="224027"/>
                </a:lnTo>
                <a:lnTo>
                  <a:pt x="327787" y="224027"/>
                </a:lnTo>
                <a:lnTo>
                  <a:pt x="335026" y="223900"/>
                </a:lnTo>
                <a:lnTo>
                  <a:pt x="340868" y="221869"/>
                </a:lnTo>
                <a:lnTo>
                  <a:pt x="349250" y="213487"/>
                </a:lnTo>
                <a:lnTo>
                  <a:pt x="351535" y="208025"/>
                </a:lnTo>
                <a:lnTo>
                  <a:pt x="351535" y="124333"/>
                </a:lnTo>
                <a:lnTo>
                  <a:pt x="399160" y="124333"/>
                </a:lnTo>
                <a:lnTo>
                  <a:pt x="399160" y="86233"/>
                </a:lnTo>
                <a:lnTo>
                  <a:pt x="351535" y="86233"/>
                </a:lnTo>
                <a:lnTo>
                  <a:pt x="351535" y="14224"/>
                </a:lnTo>
                <a:close/>
              </a:path>
              <a:path w="815339" h="224789">
                <a:moveTo>
                  <a:pt x="399160" y="124333"/>
                </a:moveTo>
                <a:lnTo>
                  <a:pt x="357759" y="124333"/>
                </a:lnTo>
                <a:lnTo>
                  <a:pt x="357759" y="224027"/>
                </a:lnTo>
                <a:lnTo>
                  <a:pt x="380110" y="224027"/>
                </a:lnTo>
                <a:lnTo>
                  <a:pt x="386588" y="221234"/>
                </a:lnTo>
                <a:lnTo>
                  <a:pt x="391541" y="215773"/>
                </a:lnTo>
                <a:lnTo>
                  <a:pt x="396621" y="210565"/>
                </a:lnTo>
                <a:lnTo>
                  <a:pt x="399160" y="204343"/>
                </a:lnTo>
                <a:lnTo>
                  <a:pt x="399160" y="124333"/>
                </a:lnTo>
                <a:close/>
              </a:path>
              <a:path w="815339" h="224789">
                <a:moveTo>
                  <a:pt x="399160" y="14224"/>
                </a:moveTo>
                <a:lnTo>
                  <a:pt x="357759" y="14224"/>
                </a:lnTo>
                <a:lnTo>
                  <a:pt x="357759" y="86233"/>
                </a:lnTo>
                <a:lnTo>
                  <a:pt x="399160" y="86233"/>
                </a:lnTo>
                <a:lnTo>
                  <a:pt x="399160" y="14224"/>
                </a:lnTo>
                <a:close/>
              </a:path>
              <a:path w="815339" h="224789">
                <a:moveTo>
                  <a:pt x="304419" y="29718"/>
                </a:moveTo>
                <a:lnTo>
                  <a:pt x="207264" y="29718"/>
                </a:lnTo>
                <a:lnTo>
                  <a:pt x="207264" y="57276"/>
                </a:lnTo>
                <a:lnTo>
                  <a:pt x="208407" y="60451"/>
                </a:lnTo>
                <a:lnTo>
                  <a:pt x="210565" y="62484"/>
                </a:lnTo>
                <a:lnTo>
                  <a:pt x="212852" y="64388"/>
                </a:lnTo>
                <a:lnTo>
                  <a:pt x="216154" y="65405"/>
                </a:lnTo>
                <a:lnTo>
                  <a:pt x="295656" y="65405"/>
                </a:lnTo>
                <a:lnTo>
                  <a:pt x="298958" y="64388"/>
                </a:lnTo>
                <a:lnTo>
                  <a:pt x="301244" y="62484"/>
                </a:lnTo>
                <a:lnTo>
                  <a:pt x="303403" y="60451"/>
                </a:lnTo>
                <a:lnTo>
                  <a:pt x="304419" y="57276"/>
                </a:lnTo>
                <a:lnTo>
                  <a:pt x="304419" y="29718"/>
                </a:lnTo>
                <a:close/>
              </a:path>
              <a:path w="815339" h="224789">
                <a:moveTo>
                  <a:pt x="277241" y="4825"/>
                </a:moveTo>
                <a:lnTo>
                  <a:pt x="234696" y="4825"/>
                </a:lnTo>
                <a:lnTo>
                  <a:pt x="234696" y="29718"/>
                </a:lnTo>
                <a:lnTo>
                  <a:pt x="277241" y="29718"/>
                </a:lnTo>
                <a:lnTo>
                  <a:pt x="277241" y="48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88717" y="4086352"/>
            <a:ext cx="389890" cy="210820"/>
          </a:xfrm>
          <a:custGeom>
            <a:avLst/>
            <a:gdLst/>
            <a:ahLst/>
            <a:cxnLst/>
            <a:rect l="l" t="t" r="r" b="b"/>
            <a:pathLst>
              <a:path w="389889" h="210820">
                <a:moveTo>
                  <a:pt x="183642" y="175640"/>
                </a:moveTo>
                <a:lnTo>
                  <a:pt x="14477" y="175640"/>
                </a:lnTo>
                <a:lnTo>
                  <a:pt x="14477" y="202692"/>
                </a:lnTo>
                <a:lnTo>
                  <a:pt x="15493" y="205867"/>
                </a:lnTo>
                <a:lnTo>
                  <a:pt x="19938" y="209803"/>
                </a:lnTo>
                <a:lnTo>
                  <a:pt x="23240" y="210820"/>
                </a:lnTo>
                <a:lnTo>
                  <a:pt x="174751" y="210820"/>
                </a:lnTo>
                <a:lnTo>
                  <a:pt x="178181" y="209803"/>
                </a:lnTo>
                <a:lnTo>
                  <a:pt x="180339" y="207899"/>
                </a:lnTo>
                <a:lnTo>
                  <a:pt x="182499" y="205867"/>
                </a:lnTo>
                <a:lnTo>
                  <a:pt x="183642" y="202692"/>
                </a:lnTo>
                <a:lnTo>
                  <a:pt x="183642" y="175640"/>
                </a:lnTo>
                <a:close/>
              </a:path>
              <a:path w="389889" h="210820">
                <a:moveTo>
                  <a:pt x="85343" y="156845"/>
                </a:moveTo>
                <a:lnTo>
                  <a:pt x="38862" y="156845"/>
                </a:lnTo>
                <a:lnTo>
                  <a:pt x="41148" y="175640"/>
                </a:lnTo>
                <a:lnTo>
                  <a:pt x="87630" y="175640"/>
                </a:lnTo>
                <a:lnTo>
                  <a:pt x="85343" y="156845"/>
                </a:lnTo>
                <a:close/>
              </a:path>
              <a:path w="389889" h="210820">
                <a:moveTo>
                  <a:pt x="159893" y="156845"/>
                </a:moveTo>
                <a:lnTo>
                  <a:pt x="113411" y="156845"/>
                </a:lnTo>
                <a:lnTo>
                  <a:pt x="110489" y="175640"/>
                </a:lnTo>
                <a:lnTo>
                  <a:pt x="156844" y="175640"/>
                </a:lnTo>
                <a:lnTo>
                  <a:pt x="159893" y="156845"/>
                </a:lnTo>
                <a:close/>
              </a:path>
              <a:path w="389889" h="210820">
                <a:moveTo>
                  <a:pt x="181737" y="121665"/>
                </a:moveTo>
                <a:lnTo>
                  <a:pt x="16509" y="121665"/>
                </a:lnTo>
                <a:lnTo>
                  <a:pt x="16509" y="148971"/>
                </a:lnTo>
                <a:lnTo>
                  <a:pt x="17652" y="152146"/>
                </a:lnTo>
                <a:lnTo>
                  <a:pt x="21970" y="155956"/>
                </a:lnTo>
                <a:lnTo>
                  <a:pt x="25273" y="156845"/>
                </a:lnTo>
                <a:lnTo>
                  <a:pt x="172974" y="156845"/>
                </a:lnTo>
                <a:lnTo>
                  <a:pt x="176275" y="155956"/>
                </a:lnTo>
                <a:lnTo>
                  <a:pt x="178562" y="154050"/>
                </a:lnTo>
                <a:lnTo>
                  <a:pt x="180720" y="152146"/>
                </a:lnTo>
                <a:lnTo>
                  <a:pt x="181737" y="148971"/>
                </a:lnTo>
                <a:lnTo>
                  <a:pt x="181737" y="121665"/>
                </a:lnTo>
                <a:close/>
              </a:path>
              <a:path w="389889" h="210820">
                <a:moveTo>
                  <a:pt x="389763" y="117728"/>
                </a:moveTo>
                <a:lnTo>
                  <a:pt x="343281" y="117728"/>
                </a:lnTo>
                <a:lnTo>
                  <a:pt x="343281" y="210820"/>
                </a:lnTo>
                <a:lnTo>
                  <a:pt x="364236" y="210820"/>
                </a:lnTo>
                <a:lnTo>
                  <a:pt x="368045" y="210058"/>
                </a:lnTo>
                <a:lnTo>
                  <a:pt x="371601" y="208661"/>
                </a:lnTo>
                <a:lnTo>
                  <a:pt x="375031" y="207137"/>
                </a:lnTo>
                <a:lnTo>
                  <a:pt x="378206" y="204977"/>
                </a:lnTo>
                <a:lnTo>
                  <a:pt x="381000" y="202057"/>
                </a:lnTo>
                <a:lnTo>
                  <a:pt x="383920" y="199262"/>
                </a:lnTo>
                <a:lnTo>
                  <a:pt x="386080" y="196087"/>
                </a:lnTo>
                <a:lnTo>
                  <a:pt x="387476" y="192659"/>
                </a:lnTo>
                <a:lnTo>
                  <a:pt x="389000" y="189102"/>
                </a:lnTo>
                <a:lnTo>
                  <a:pt x="389763" y="185293"/>
                </a:lnTo>
                <a:lnTo>
                  <a:pt x="389763" y="117728"/>
                </a:lnTo>
                <a:close/>
              </a:path>
              <a:path w="389889" h="210820">
                <a:moveTo>
                  <a:pt x="294131" y="0"/>
                </a:moveTo>
                <a:lnTo>
                  <a:pt x="250951" y="0"/>
                </a:lnTo>
                <a:lnTo>
                  <a:pt x="243359" y="688"/>
                </a:lnTo>
                <a:lnTo>
                  <a:pt x="216312" y="35560"/>
                </a:lnTo>
                <a:lnTo>
                  <a:pt x="216313" y="174371"/>
                </a:lnTo>
                <a:lnTo>
                  <a:pt x="236600" y="207248"/>
                </a:lnTo>
                <a:lnTo>
                  <a:pt x="250951" y="209931"/>
                </a:lnTo>
                <a:lnTo>
                  <a:pt x="294131" y="209931"/>
                </a:lnTo>
                <a:lnTo>
                  <a:pt x="326469" y="188563"/>
                </a:lnTo>
                <a:lnTo>
                  <a:pt x="328897" y="174371"/>
                </a:lnTo>
                <a:lnTo>
                  <a:pt x="268477" y="174371"/>
                </a:lnTo>
                <a:lnTo>
                  <a:pt x="266445" y="173609"/>
                </a:lnTo>
                <a:lnTo>
                  <a:pt x="264921" y="172085"/>
                </a:lnTo>
                <a:lnTo>
                  <a:pt x="263398" y="170434"/>
                </a:lnTo>
                <a:lnTo>
                  <a:pt x="262636" y="167386"/>
                </a:lnTo>
                <a:lnTo>
                  <a:pt x="262636" y="42290"/>
                </a:lnTo>
                <a:lnTo>
                  <a:pt x="263398" y="39243"/>
                </a:lnTo>
                <a:lnTo>
                  <a:pt x="266445" y="36195"/>
                </a:lnTo>
                <a:lnTo>
                  <a:pt x="268477" y="35560"/>
                </a:lnTo>
                <a:lnTo>
                  <a:pt x="328897" y="35560"/>
                </a:lnTo>
                <a:lnTo>
                  <a:pt x="328265" y="28102"/>
                </a:lnTo>
                <a:lnTo>
                  <a:pt x="301797" y="688"/>
                </a:lnTo>
                <a:lnTo>
                  <a:pt x="294131" y="0"/>
                </a:lnTo>
                <a:close/>
              </a:path>
              <a:path w="389889" h="210820">
                <a:moveTo>
                  <a:pt x="274319" y="174244"/>
                </a:moveTo>
                <a:lnTo>
                  <a:pt x="270890" y="174244"/>
                </a:lnTo>
                <a:lnTo>
                  <a:pt x="268477" y="174371"/>
                </a:lnTo>
                <a:lnTo>
                  <a:pt x="276732" y="174371"/>
                </a:lnTo>
                <a:lnTo>
                  <a:pt x="274319" y="174244"/>
                </a:lnTo>
                <a:close/>
              </a:path>
              <a:path w="389889" h="210820">
                <a:moveTo>
                  <a:pt x="328897" y="35560"/>
                </a:moveTo>
                <a:lnTo>
                  <a:pt x="276732" y="35560"/>
                </a:lnTo>
                <a:lnTo>
                  <a:pt x="278764" y="36195"/>
                </a:lnTo>
                <a:lnTo>
                  <a:pt x="280162" y="37719"/>
                </a:lnTo>
                <a:lnTo>
                  <a:pt x="281686" y="39243"/>
                </a:lnTo>
                <a:lnTo>
                  <a:pt x="282448" y="42290"/>
                </a:lnTo>
                <a:lnTo>
                  <a:pt x="282448" y="167386"/>
                </a:lnTo>
                <a:lnTo>
                  <a:pt x="281686" y="170434"/>
                </a:lnTo>
                <a:lnTo>
                  <a:pt x="278764" y="173609"/>
                </a:lnTo>
                <a:lnTo>
                  <a:pt x="276732" y="174371"/>
                </a:lnTo>
                <a:lnTo>
                  <a:pt x="328897" y="174371"/>
                </a:lnTo>
                <a:lnTo>
                  <a:pt x="328930" y="117728"/>
                </a:lnTo>
                <a:lnTo>
                  <a:pt x="389763" y="117728"/>
                </a:lnTo>
                <a:lnTo>
                  <a:pt x="389763" y="81025"/>
                </a:lnTo>
                <a:lnTo>
                  <a:pt x="328930" y="81025"/>
                </a:lnTo>
                <a:lnTo>
                  <a:pt x="328897" y="35560"/>
                </a:lnTo>
                <a:close/>
              </a:path>
              <a:path w="389889" h="210820">
                <a:moveTo>
                  <a:pt x="389763" y="762"/>
                </a:moveTo>
                <a:lnTo>
                  <a:pt x="343281" y="762"/>
                </a:lnTo>
                <a:lnTo>
                  <a:pt x="343281" y="81025"/>
                </a:lnTo>
                <a:lnTo>
                  <a:pt x="389763" y="81025"/>
                </a:lnTo>
                <a:lnTo>
                  <a:pt x="389763" y="762"/>
                </a:lnTo>
                <a:close/>
              </a:path>
              <a:path w="389889" h="210820">
                <a:moveTo>
                  <a:pt x="276732" y="35560"/>
                </a:moveTo>
                <a:lnTo>
                  <a:pt x="268477" y="35560"/>
                </a:lnTo>
                <a:lnTo>
                  <a:pt x="270890" y="35687"/>
                </a:lnTo>
                <a:lnTo>
                  <a:pt x="274319" y="35687"/>
                </a:lnTo>
                <a:lnTo>
                  <a:pt x="276732" y="35560"/>
                </a:lnTo>
                <a:close/>
              </a:path>
              <a:path w="389889" h="210820">
                <a:moveTo>
                  <a:pt x="181737" y="762"/>
                </a:moveTo>
                <a:lnTo>
                  <a:pt x="135381" y="762"/>
                </a:lnTo>
                <a:lnTo>
                  <a:pt x="135381" y="115950"/>
                </a:lnTo>
                <a:lnTo>
                  <a:pt x="164211" y="115950"/>
                </a:lnTo>
                <a:lnTo>
                  <a:pt x="169671" y="115824"/>
                </a:lnTo>
                <a:lnTo>
                  <a:pt x="173862" y="114426"/>
                </a:lnTo>
                <a:lnTo>
                  <a:pt x="180086" y="108965"/>
                </a:lnTo>
                <a:lnTo>
                  <a:pt x="181737" y="105156"/>
                </a:lnTo>
                <a:lnTo>
                  <a:pt x="181737" y="762"/>
                </a:lnTo>
                <a:close/>
              </a:path>
              <a:path w="389889" h="210820">
                <a:moveTo>
                  <a:pt x="87121" y="508"/>
                </a:moveTo>
                <a:lnTo>
                  <a:pt x="39877" y="508"/>
                </a:lnTo>
                <a:lnTo>
                  <a:pt x="39877" y="17907"/>
                </a:lnTo>
                <a:lnTo>
                  <a:pt x="39016" y="33075"/>
                </a:lnTo>
                <a:lnTo>
                  <a:pt x="22859" y="68452"/>
                </a:lnTo>
                <a:lnTo>
                  <a:pt x="0" y="78867"/>
                </a:lnTo>
                <a:lnTo>
                  <a:pt x="0" y="116332"/>
                </a:lnTo>
                <a:lnTo>
                  <a:pt x="43306" y="104267"/>
                </a:lnTo>
                <a:lnTo>
                  <a:pt x="53467" y="97282"/>
                </a:lnTo>
                <a:lnTo>
                  <a:pt x="58038" y="93599"/>
                </a:lnTo>
                <a:lnTo>
                  <a:pt x="61468" y="89662"/>
                </a:lnTo>
                <a:lnTo>
                  <a:pt x="63881" y="85344"/>
                </a:lnTo>
                <a:lnTo>
                  <a:pt x="125730" y="85344"/>
                </a:lnTo>
                <a:lnTo>
                  <a:pt x="125730" y="78867"/>
                </a:lnTo>
                <a:lnTo>
                  <a:pt x="120904" y="78359"/>
                </a:lnTo>
                <a:lnTo>
                  <a:pt x="116205" y="76835"/>
                </a:lnTo>
                <a:lnTo>
                  <a:pt x="90090" y="45815"/>
                </a:lnTo>
                <a:lnTo>
                  <a:pt x="87121" y="17907"/>
                </a:lnTo>
                <a:lnTo>
                  <a:pt x="87121" y="508"/>
                </a:lnTo>
                <a:close/>
              </a:path>
              <a:path w="389889" h="210820">
                <a:moveTo>
                  <a:pt x="125730" y="85344"/>
                </a:moveTo>
                <a:lnTo>
                  <a:pt x="63881" y="85344"/>
                </a:lnTo>
                <a:lnTo>
                  <a:pt x="67927" y="91580"/>
                </a:lnTo>
                <a:lnTo>
                  <a:pt x="102362" y="112395"/>
                </a:lnTo>
                <a:lnTo>
                  <a:pt x="120142" y="116332"/>
                </a:lnTo>
                <a:lnTo>
                  <a:pt x="125730" y="116332"/>
                </a:lnTo>
                <a:lnTo>
                  <a:pt x="125730" y="8534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6290" y="4523485"/>
            <a:ext cx="264160" cy="200025"/>
          </a:xfrm>
          <a:custGeom>
            <a:avLst/>
            <a:gdLst/>
            <a:ahLst/>
            <a:cxnLst/>
            <a:rect l="l" t="t" r="r" b="b"/>
            <a:pathLst>
              <a:path w="264159" h="200025">
                <a:moveTo>
                  <a:pt x="102641" y="0"/>
                </a:moveTo>
                <a:lnTo>
                  <a:pt x="56235" y="0"/>
                </a:lnTo>
                <a:lnTo>
                  <a:pt x="51735" y="7594"/>
                </a:lnTo>
                <a:lnTo>
                  <a:pt x="29832" y="47974"/>
                </a:lnTo>
                <a:lnTo>
                  <a:pt x="11556" y="85089"/>
                </a:lnTo>
                <a:lnTo>
                  <a:pt x="292" y="128305"/>
                </a:lnTo>
                <a:lnTo>
                  <a:pt x="0" y="135762"/>
                </a:lnTo>
                <a:lnTo>
                  <a:pt x="186" y="142738"/>
                </a:lnTo>
                <a:lnTo>
                  <a:pt x="16230" y="181990"/>
                </a:lnTo>
                <a:lnTo>
                  <a:pt x="54345" y="199487"/>
                </a:lnTo>
                <a:lnTo>
                  <a:pt x="61264" y="199771"/>
                </a:lnTo>
                <a:lnTo>
                  <a:pt x="68051" y="199487"/>
                </a:lnTo>
                <a:lnTo>
                  <a:pt x="106070" y="181990"/>
                </a:lnTo>
                <a:lnTo>
                  <a:pt x="116302" y="166369"/>
                </a:lnTo>
                <a:lnTo>
                  <a:pt x="61264" y="166369"/>
                </a:lnTo>
                <a:lnTo>
                  <a:pt x="56438" y="166242"/>
                </a:lnTo>
                <a:lnTo>
                  <a:pt x="52374" y="163322"/>
                </a:lnTo>
                <a:lnTo>
                  <a:pt x="45758" y="151891"/>
                </a:lnTo>
                <a:lnTo>
                  <a:pt x="44030" y="144144"/>
                </a:lnTo>
                <a:lnTo>
                  <a:pt x="43911" y="135762"/>
                </a:lnTo>
                <a:lnTo>
                  <a:pt x="44030" y="124713"/>
                </a:lnTo>
                <a:lnTo>
                  <a:pt x="61264" y="102615"/>
                </a:lnTo>
                <a:lnTo>
                  <a:pt x="116299" y="102615"/>
                </a:lnTo>
                <a:lnTo>
                  <a:pt x="115164" y="99998"/>
                </a:lnTo>
                <a:lnTo>
                  <a:pt x="82831" y="74362"/>
                </a:lnTo>
                <a:lnTo>
                  <a:pt x="75122" y="72898"/>
                </a:lnTo>
                <a:lnTo>
                  <a:pt x="61950" y="72898"/>
                </a:lnTo>
                <a:lnTo>
                  <a:pt x="66236" y="63754"/>
                </a:lnTo>
                <a:lnTo>
                  <a:pt x="86589" y="25556"/>
                </a:lnTo>
                <a:lnTo>
                  <a:pt x="97333" y="7979"/>
                </a:lnTo>
                <a:lnTo>
                  <a:pt x="102641" y="0"/>
                </a:lnTo>
                <a:close/>
              </a:path>
              <a:path w="264159" h="200025">
                <a:moveTo>
                  <a:pt x="116299" y="102615"/>
                </a:moveTo>
                <a:lnTo>
                  <a:pt x="61264" y="102615"/>
                </a:lnTo>
                <a:lnTo>
                  <a:pt x="65976" y="102742"/>
                </a:lnTo>
                <a:lnTo>
                  <a:pt x="69976" y="105663"/>
                </a:lnTo>
                <a:lnTo>
                  <a:pt x="76555" y="117093"/>
                </a:lnTo>
                <a:lnTo>
                  <a:pt x="78270" y="124713"/>
                </a:lnTo>
                <a:lnTo>
                  <a:pt x="78389" y="135762"/>
                </a:lnTo>
                <a:lnTo>
                  <a:pt x="78270" y="144144"/>
                </a:lnTo>
                <a:lnTo>
                  <a:pt x="76555" y="151891"/>
                </a:lnTo>
                <a:lnTo>
                  <a:pt x="69976" y="163322"/>
                </a:lnTo>
                <a:lnTo>
                  <a:pt x="65976" y="166242"/>
                </a:lnTo>
                <a:lnTo>
                  <a:pt x="61264" y="166369"/>
                </a:lnTo>
                <a:lnTo>
                  <a:pt x="116302" y="166369"/>
                </a:lnTo>
                <a:lnTo>
                  <a:pt x="118729" y="161226"/>
                </a:lnTo>
                <a:lnTo>
                  <a:pt x="121908" y="148415"/>
                </a:lnTo>
                <a:lnTo>
                  <a:pt x="122986" y="133985"/>
                </a:lnTo>
                <a:lnTo>
                  <a:pt x="122128" y="121348"/>
                </a:lnTo>
                <a:lnTo>
                  <a:pt x="119529" y="110061"/>
                </a:lnTo>
                <a:lnTo>
                  <a:pt x="116299" y="102615"/>
                </a:lnTo>
                <a:close/>
              </a:path>
              <a:path w="264159" h="200025">
                <a:moveTo>
                  <a:pt x="69265" y="72009"/>
                </a:moveTo>
                <a:lnTo>
                  <a:pt x="65671" y="72262"/>
                </a:lnTo>
                <a:lnTo>
                  <a:pt x="63830" y="72516"/>
                </a:lnTo>
                <a:lnTo>
                  <a:pt x="61950" y="72898"/>
                </a:lnTo>
                <a:lnTo>
                  <a:pt x="75122" y="72898"/>
                </a:lnTo>
                <a:lnTo>
                  <a:pt x="71780" y="72262"/>
                </a:lnTo>
                <a:lnTo>
                  <a:pt x="70700" y="72136"/>
                </a:lnTo>
                <a:lnTo>
                  <a:pt x="69265" y="72009"/>
                </a:lnTo>
                <a:close/>
              </a:path>
              <a:path w="264159" h="200025">
                <a:moveTo>
                  <a:pt x="247802" y="170561"/>
                </a:moveTo>
                <a:lnTo>
                  <a:pt x="205511" y="170561"/>
                </a:lnTo>
                <a:lnTo>
                  <a:pt x="205511" y="198374"/>
                </a:lnTo>
                <a:lnTo>
                  <a:pt x="238125" y="198374"/>
                </a:lnTo>
                <a:lnTo>
                  <a:pt x="241604" y="197358"/>
                </a:lnTo>
                <a:lnTo>
                  <a:pt x="244055" y="195199"/>
                </a:lnTo>
                <a:lnTo>
                  <a:pt x="246519" y="193166"/>
                </a:lnTo>
                <a:lnTo>
                  <a:pt x="247776" y="189864"/>
                </a:lnTo>
                <a:lnTo>
                  <a:pt x="247802" y="170561"/>
                </a:lnTo>
                <a:close/>
              </a:path>
              <a:path w="264159" h="200025">
                <a:moveTo>
                  <a:pt x="239344" y="0"/>
                </a:moveTo>
                <a:lnTo>
                  <a:pt x="192709" y="0"/>
                </a:lnTo>
                <a:lnTo>
                  <a:pt x="130987" y="136651"/>
                </a:lnTo>
                <a:lnTo>
                  <a:pt x="130987" y="170561"/>
                </a:lnTo>
                <a:lnTo>
                  <a:pt x="255231" y="170561"/>
                </a:lnTo>
                <a:lnTo>
                  <a:pt x="258559" y="169544"/>
                </a:lnTo>
                <a:lnTo>
                  <a:pt x="260743" y="167512"/>
                </a:lnTo>
                <a:lnTo>
                  <a:pt x="262940" y="165608"/>
                </a:lnTo>
                <a:lnTo>
                  <a:pt x="264045" y="162305"/>
                </a:lnTo>
                <a:lnTo>
                  <a:pt x="264032" y="134619"/>
                </a:lnTo>
                <a:lnTo>
                  <a:pt x="178765" y="134619"/>
                </a:lnTo>
                <a:lnTo>
                  <a:pt x="239344" y="0"/>
                </a:lnTo>
                <a:close/>
              </a:path>
              <a:path w="264159" h="200025">
                <a:moveTo>
                  <a:pt x="247802" y="80899"/>
                </a:moveTo>
                <a:lnTo>
                  <a:pt x="205511" y="80899"/>
                </a:lnTo>
                <a:lnTo>
                  <a:pt x="205511" y="134619"/>
                </a:lnTo>
                <a:lnTo>
                  <a:pt x="247802" y="134619"/>
                </a:lnTo>
                <a:lnTo>
                  <a:pt x="247802" y="8089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2052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13846" y="4505197"/>
            <a:ext cx="607695" cy="225425"/>
          </a:xfrm>
          <a:custGeom>
            <a:avLst/>
            <a:gdLst/>
            <a:ahLst/>
            <a:cxnLst/>
            <a:rect l="l" t="t" r="r" b="b"/>
            <a:pathLst>
              <a:path w="607694" h="225425">
                <a:moveTo>
                  <a:pt x="336137" y="134365"/>
                </a:moveTo>
                <a:lnTo>
                  <a:pt x="238728" y="134365"/>
                </a:lnTo>
                <a:lnTo>
                  <a:pt x="230914" y="134965"/>
                </a:lnTo>
                <a:lnTo>
                  <a:pt x="201588" y="159986"/>
                </a:lnTo>
                <a:lnTo>
                  <a:pt x="200755" y="167512"/>
                </a:lnTo>
                <a:lnTo>
                  <a:pt x="200755" y="191769"/>
                </a:lnTo>
                <a:lnTo>
                  <a:pt x="223837" y="222742"/>
                </a:lnTo>
                <a:lnTo>
                  <a:pt x="238728" y="224916"/>
                </a:lnTo>
                <a:lnTo>
                  <a:pt x="336137" y="224916"/>
                </a:lnTo>
                <a:lnTo>
                  <a:pt x="371173" y="205930"/>
                </a:lnTo>
                <a:lnTo>
                  <a:pt x="374110" y="191769"/>
                </a:lnTo>
                <a:lnTo>
                  <a:pt x="374110" y="188340"/>
                </a:lnTo>
                <a:lnTo>
                  <a:pt x="254222" y="188340"/>
                </a:lnTo>
                <a:lnTo>
                  <a:pt x="251174" y="187578"/>
                </a:lnTo>
                <a:lnTo>
                  <a:pt x="249650" y="186054"/>
                </a:lnTo>
                <a:lnTo>
                  <a:pt x="247999" y="184530"/>
                </a:lnTo>
                <a:lnTo>
                  <a:pt x="247364" y="182499"/>
                </a:lnTo>
                <a:lnTo>
                  <a:pt x="247364" y="176022"/>
                </a:lnTo>
                <a:lnTo>
                  <a:pt x="247999" y="174116"/>
                </a:lnTo>
                <a:lnTo>
                  <a:pt x="249650" y="172592"/>
                </a:lnTo>
                <a:lnTo>
                  <a:pt x="251174" y="171068"/>
                </a:lnTo>
                <a:lnTo>
                  <a:pt x="254222" y="170306"/>
                </a:lnTo>
                <a:lnTo>
                  <a:pt x="374110" y="170306"/>
                </a:lnTo>
                <a:lnTo>
                  <a:pt x="374110" y="167512"/>
                </a:lnTo>
                <a:lnTo>
                  <a:pt x="351187" y="136588"/>
                </a:lnTo>
                <a:lnTo>
                  <a:pt x="344043" y="134965"/>
                </a:lnTo>
                <a:lnTo>
                  <a:pt x="336137" y="134365"/>
                </a:lnTo>
                <a:close/>
              </a:path>
              <a:path w="607694" h="225425">
                <a:moveTo>
                  <a:pt x="374110" y="170306"/>
                </a:moveTo>
                <a:lnTo>
                  <a:pt x="320770" y="170306"/>
                </a:lnTo>
                <a:lnTo>
                  <a:pt x="323945" y="171068"/>
                </a:lnTo>
                <a:lnTo>
                  <a:pt x="325342" y="172592"/>
                </a:lnTo>
                <a:lnTo>
                  <a:pt x="326866" y="174116"/>
                </a:lnTo>
                <a:lnTo>
                  <a:pt x="327628" y="176022"/>
                </a:lnTo>
                <a:lnTo>
                  <a:pt x="327374" y="178562"/>
                </a:lnTo>
                <a:lnTo>
                  <a:pt x="327374" y="180086"/>
                </a:lnTo>
                <a:lnTo>
                  <a:pt x="327628" y="182499"/>
                </a:lnTo>
                <a:lnTo>
                  <a:pt x="326866" y="184530"/>
                </a:lnTo>
                <a:lnTo>
                  <a:pt x="325342" y="186054"/>
                </a:lnTo>
                <a:lnTo>
                  <a:pt x="323945" y="187578"/>
                </a:lnTo>
                <a:lnTo>
                  <a:pt x="320770" y="188340"/>
                </a:lnTo>
                <a:lnTo>
                  <a:pt x="374110" y="188340"/>
                </a:lnTo>
                <a:lnTo>
                  <a:pt x="374110" y="170306"/>
                </a:lnTo>
                <a:close/>
              </a:path>
              <a:path w="607694" h="225425">
                <a:moveTo>
                  <a:pt x="460851" y="148971"/>
                </a:moveTo>
                <a:lnTo>
                  <a:pt x="414242" y="148971"/>
                </a:lnTo>
                <a:lnTo>
                  <a:pt x="414242" y="214249"/>
                </a:lnTo>
                <a:lnTo>
                  <a:pt x="415639" y="217804"/>
                </a:lnTo>
                <a:lnTo>
                  <a:pt x="418306" y="220217"/>
                </a:lnTo>
                <a:lnTo>
                  <a:pt x="420846" y="222757"/>
                </a:lnTo>
                <a:lnTo>
                  <a:pt x="424529" y="224027"/>
                </a:lnTo>
                <a:lnTo>
                  <a:pt x="567785" y="224027"/>
                </a:lnTo>
                <a:lnTo>
                  <a:pt x="571468" y="222757"/>
                </a:lnTo>
                <a:lnTo>
                  <a:pt x="576929" y="217804"/>
                </a:lnTo>
                <a:lnTo>
                  <a:pt x="578326" y="214249"/>
                </a:lnTo>
                <a:lnTo>
                  <a:pt x="578326" y="188340"/>
                </a:lnTo>
                <a:lnTo>
                  <a:pt x="460851" y="188340"/>
                </a:lnTo>
                <a:lnTo>
                  <a:pt x="460851" y="148971"/>
                </a:lnTo>
                <a:close/>
              </a:path>
              <a:path w="607694" h="225425">
                <a:moveTo>
                  <a:pt x="577437" y="13969"/>
                </a:moveTo>
                <a:lnTo>
                  <a:pt x="531082" y="13969"/>
                </a:lnTo>
                <a:lnTo>
                  <a:pt x="531082" y="162687"/>
                </a:lnTo>
                <a:lnTo>
                  <a:pt x="565245" y="162687"/>
                </a:lnTo>
                <a:lnTo>
                  <a:pt x="569563" y="161289"/>
                </a:lnTo>
                <a:lnTo>
                  <a:pt x="572611" y="158496"/>
                </a:lnTo>
                <a:lnTo>
                  <a:pt x="575786" y="155701"/>
                </a:lnTo>
                <a:lnTo>
                  <a:pt x="577437" y="151891"/>
                </a:lnTo>
                <a:lnTo>
                  <a:pt x="577437" y="96647"/>
                </a:lnTo>
                <a:lnTo>
                  <a:pt x="596741" y="96647"/>
                </a:lnTo>
                <a:lnTo>
                  <a:pt x="607663" y="57150"/>
                </a:lnTo>
                <a:lnTo>
                  <a:pt x="577437" y="57150"/>
                </a:lnTo>
                <a:lnTo>
                  <a:pt x="577437" y="13969"/>
                </a:lnTo>
                <a:close/>
              </a:path>
              <a:path w="607694" h="225425">
                <a:moveTo>
                  <a:pt x="493998" y="58674"/>
                </a:moveTo>
                <a:lnTo>
                  <a:pt x="434054" y="58674"/>
                </a:lnTo>
                <a:lnTo>
                  <a:pt x="423513" y="58927"/>
                </a:lnTo>
                <a:lnTo>
                  <a:pt x="415639" y="61975"/>
                </a:lnTo>
                <a:lnTo>
                  <a:pt x="410432" y="67817"/>
                </a:lnTo>
                <a:lnTo>
                  <a:pt x="405352" y="73660"/>
                </a:lnTo>
                <a:lnTo>
                  <a:pt x="402812" y="81025"/>
                </a:lnTo>
                <a:lnTo>
                  <a:pt x="402812" y="120776"/>
                </a:lnTo>
                <a:lnTo>
                  <a:pt x="405352" y="128269"/>
                </a:lnTo>
                <a:lnTo>
                  <a:pt x="415639" y="140080"/>
                </a:lnTo>
                <a:lnTo>
                  <a:pt x="423513" y="143128"/>
                </a:lnTo>
                <a:lnTo>
                  <a:pt x="434054" y="143255"/>
                </a:lnTo>
                <a:lnTo>
                  <a:pt x="493998" y="143255"/>
                </a:lnTo>
                <a:lnTo>
                  <a:pt x="504539" y="143128"/>
                </a:lnTo>
                <a:lnTo>
                  <a:pt x="512413" y="140080"/>
                </a:lnTo>
                <a:lnTo>
                  <a:pt x="517493" y="134112"/>
                </a:lnTo>
                <a:lnTo>
                  <a:pt x="522573" y="128269"/>
                </a:lnTo>
                <a:lnTo>
                  <a:pt x="525113" y="120776"/>
                </a:lnTo>
                <a:lnTo>
                  <a:pt x="525113" y="108457"/>
                </a:lnTo>
                <a:lnTo>
                  <a:pt x="456025" y="108457"/>
                </a:lnTo>
                <a:lnTo>
                  <a:pt x="453866" y="108076"/>
                </a:lnTo>
                <a:lnTo>
                  <a:pt x="450310" y="106299"/>
                </a:lnTo>
                <a:lnTo>
                  <a:pt x="449294" y="104648"/>
                </a:lnTo>
                <a:lnTo>
                  <a:pt x="449167" y="101980"/>
                </a:lnTo>
                <a:lnTo>
                  <a:pt x="449294" y="99440"/>
                </a:lnTo>
                <a:lnTo>
                  <a:pt x="450310" y="97789"/>
                </a:lnTo>
                <a:lnTo>
                  <a:pt x="452088" y="97154"/>
                </a:lnTo>
                <a:lnTo>
                  <a:pt x="453866" y="96392"/>
                </a:lnTo>
                <a:lnTo>
                  <a:pt x="456025" y="96138"/>
                </a:lnTo>
                <a:lnTo>
                  <a:pt x="525113" y="96138"/>
                </a:lnTo>
                <a:lnTo>
                  <a:pt x="525113" y="81025"/>
                </a:lnTo>
                <a:lnTo>
                  <a:pt x="522573" y="73660"/>
                </a:lnTo>
                <a:lnTo>
                  <a:pt x="512413" y="61975"/>
                </a:lnTo>
                <a:lnTo>
                  <a:pt x="504539" y="58927"/>
                </a:lnTo>
                <a:lnTo>
                  <a:pt x="493998" y="58674"/>
                </a:lnTo>
                <a:close/>
              </a:path>
              <a:path w="607694" h="225425">
                <a:moveTo>
                  <a:pt x="370173" y="13969"/>
                </a:moveTo>
                <a:lnTo>
                  <a:pt x="323818" y="13969"/>
                </a:lnTo>
                <a:lnTo>
                  <a:pt x="323818" y="129159"/>
                </a:lnTo>
                <a:lnTo>
                  <a:pt x="352520" y="129159"/>
                </a:lnTo>
                <a:lnTo>
                  <a:pt x="357981" y="129031"/>
                </a:lnTo>
                <a:lnTo>
                  <a:pt x="362299" y="127635"/>
                </a:lnTo>
                <a:lnTo>
                  <a:pt x="365347" y="124840"/>
                </a:lnTo>
                <a:lnTo>
                  <a:pt x="368522" y="122047"/>
                </a:lnTo>
                <a:lnTo>
                  <a:pt x="370173" y="118363"/>
                </a:lnTo>
                <a:lnTo>
                  <a:pt x="370173" y="89407"/>
                </a:lnTo>
                <a:lnTo>
                  <a:pt x="389477" y="89407"/>
                </a:lnTo>
                <a:lnTo>
                  <a:pt x="393287" y="88264"/>
                </a:lnTo>
                <a:lnTo>
                  <a:pt x="398875" y="83947"/>
                </a:lnTo>
                <a:lnTo>
                  <a:pt x="400272" y="80517"/>
                </a:lnTo>
                <a:lnTo>
                  <a:pt x="400399" y="49784"/>
                </a:lnTo>
                <a:lnTo>
                  <a:pt x="370173" y="49784"/>
                </a:lnTo>
                <a:lnTo>
                  <a:pt x="370173" y="13969"/>
                </a:lnTo>
                <a:close/>
              </a:path>
              <a:path w="607694" h="225425">
                <a:moveTo>
                  <a:pt x="470884" y="108330"/>
                </a:moveTo>
                <a:lnTo>
                  <a:pt x="458565" y="108330"/>
                </a:lnTo>
                <a:lnTo>
                  <a:pt x="456025" y="108457"/>
                </a:lnTo>
                <a:lnTo>
                  <a:pt x="473297" y="108457"/>
                </a:lnTo>
                <a:lnTo>
                  <a:pt x="470884" y="108330"/>
                </a:lnTo>
                <a:close/>
              </a:path>
              <a:path w="607694" h="225425">
                <a:moveTo>
                  <a:pt x="525113" y="96138"/>
                </a:moveTo>
                <a:lnTo>
                  <a:pt x="473297" y="96138"/>
                </a:lnTo>
                <a:lnTo>
                  <a:pt x="475202" y="96392"/>
                </a:lnTo>
                <a:lnTo>
                  <a:pt x="476599" y="97154"/>
                </a:lnTo>
                <a:lnTo>
                  <a:pt x="477996" y="97789"/>
                </a:lnTo>
                <a:lnTo>
                  <a:pt x="478631" y="99440"/>
                </a:lnTo>
                <a:lnTo>
                  <a:pt x="478631" y="104648"/>
                </a:lnTo>
                <a:lnTo>
                  <a:pt x="477996" y="106299"/>
                </a:lnTo>
                <a:lnTo>
                  <a:pt x="475202" y="108076"/>
                </a:lnTo>
                <a:lnTo>
                  <a:pt x="473297" y="108457"/>
                </a:lnTo>
                <a:lnTo>
                  <a:pt x="525113" y="108457"/>
                </a:lnTo>
                <a:lnTo>
                  <a:pt x="525113" y="96138"/>
                </a:lnTo>
                <a:close/>
              </a:path>
              <a:path w="607694" h="225425">
                <a:moveTo>
                  <a:pt x="473297" y="96138"/>
                </a:moveTo>
                <a:lnTo>
                  <a:pt x="456025" y="96138"/>
                </a:lnTo>
                <a:lnTo>
                  <a:pt x="458565" y="96265"/>
                </a:lnTo>
                <a:lnTo>
                  <a:pt x="470884" y="96265"/>
                </a:lnTo>
                <a:lnTo>
                  <a:pt x="473297" y="96138"/>
                </a:lnTo>
                <a:close/>
              </a:path>
              <a:path w="607694" h="225425">
                <a:moveTo>
                  <a:pt x="526637" y="18668"/>
                </a:moveTo>
                <a:lnTo>
                  <a:pt x="398494" y="18668"/>
                </a:lnTo>
                <a:lnTo>
                  <a:pt x="398494" y="45085"/>
                </a:lnTo>
                <a:lnTo>
                  <a:pt x="399510" y="48260"/>
                </a:lnTo>
                <a:lnTo>
                  <a:pt x="401669" y="50291"/>
                </a:lnTo>
                <a:lnTo>
                  <a:pt x="403955" y="52324"/>
                </a:lnTo>
                <a:lnTo>
                  <a:pt x="407257" y="53339"/>
                </a:lnTo>
                <a:lnTo>
                  <a:pt x="411702" y="53212"/>
                </a:lnTo>
                <a:lnTo>
                  <a:pt x="518287" y="53212"/>
                </a:lnTo>
                <a:lnTo>
                  <a:pt x="521176" y="52324"/>
                </a:lnTo>
                <a:lnTo>
                  <a:pt x="523462" y="50291"/>
                </a:lnTo>
                <a:lnTo>
                  <a:pt x="525621" y="48260"/>
                </a:lnTo>
                <a:lnTo>
                  <a:pt x="526637" y="45085"/>
                </a:lnTo>
                <a:lnTo>
                  <a:pt x="526637" y="18668"/>
                </a:lnTo>
                <a:close/>
              </a:path>
              <a:path w="607694" h="225425">
                <a:moveTo>
                  <a:pt x="518287" y="53212"/>
                </a:moveTo>
                <a:lnTo>
                  <a:pt x="513429" y="53212"/>
                </a:lnTo>
                <a:lnTo>
                  <a:pt x="517874" y="53339"/>
                </a:lnTo>
                <a:lnTo>
                  <a:pt x="518287" y="53212"/>
                </a:lnTo>
                <a:close/>
              </a:path>
              <a:path w="607694" h="225425">
                <a:moveTo>
                  <a:pt x="487394" y="0"/>
                </a:moveTo>
                <a:lnTo>
                  <a:pt x="441166" y="0"/>
                </a:lnTo>
                <a:lnTo>
                  <a:pt x="441166" y="18668"/>
                </a:lnTo>
                <a:lnTo>
                  <a:pt x="487394" y="18668"/>
                </a:lnTo>
                <a:lnTo>
                  <a:pt x="487394" y="0"/>
                </a:lnTo>
                <a:close/>
              </a:path>
              <a:path w="607694" h="225425">
                <a:moveTo>
                  <a:pt x="77819" y="13207"/>
                </a:moveTo>
                <a:lnTo>
                  <a:pt x="34639" y="13207"/>
                </a:lnTo>
                <a:lnTo>
                  <a:pt x="27047" y="13896"/>
                </a:lnTo>
                <a:lnTo>
                  <a:pt x="0" y="48767"/>
                </a:lnTo>
                <a:lnTo>
                  <a:pt x="0" y="187578"/>
                </a:lnTo>
                <a:lnTo>
                  <a:pt x="20288" y="220456"/>
                </a:lnTo>
                <a:lnTo>
                  <a:pt x="34639" y="223138"/>
                </a:lnTo>
                <a:lnTo>
                  <a:pt x="77819" y="223138"/>
                </a:lnTo>
                <a:lnTo>
                  <a:pt x="110156" y="201771"/>
                </a:lnTo>
                <a:lnTo>
                  <a:pt x="112584" y="187578"/>
                </a:lnTo>
                <a:lnTo>
                  <a:pt x="52165" y="187578"/>
                </a:lnTo>
                <a:lnTo>
                  <a:pt x="50133" y="186816"/>
                </a:lnTo>
                <a:lnTo>
                  <a:pt x="48609" y="185292"/>
                </a:lnTo>
                <a:lnTo>
                  <a:pt x="47085" y="183641"/>
                </a:lnTo>
                <a:lnTo>
                  <a:pt x="46323" y="180593"/>
                </a:lnTo>
                <a:lnTo>
                  <a:pt x="46323" y="55499"/>
                </a:lnTo>
                <a:lnTo>
                  <a:pt x="47085" y="52450"/>
                </a:lnTo>
                <a:lnTo>
                  <a:pt x="50133" y="49402"/>
                </a:lnTo>
                <a:lnTo>
                  <a:pt x="52165" y="48767"/>
                </a:lnTo>
                <a:lnTo>
                  <a:pt x="112585" y="48767"/>
                </a:lnTo>
                <a:lnTo>
                  <a:pt x="111952" y="41310"/>
                </a:lnTo>
                <a:lnTo>
                  <a:pt x="85485" y="13896"/>
                </a:lnTo>
                <a:lnTo>
                  <a:pt x="77819" y="13207"/>
                </a:lnTo>
                <a:close/>
              </a:path>
              <a:path w="607694" h="225425">
                <a:moveTo>
                  <a:pt x="58007" y="187451"/>
                </a:moveTo>
                <a:lnTo>
                  <a:pt x="54578" y="187451"/>
                </a:lnTo>
                <a:lnTo>
                  <a:pt x="52165" y="187578"/>
                </a:lnTo>
                <a:lnTo>
                  <a:pt x="60420" y="187578"/>
                </a:lnTo>
                <a:lnTo>
                  <a:pt x="58007" y="187451"/>
                </a:lnTo>
                <a:close/>
              </a:path>
              <a:path w="607694" h="225425">
                <a:moveTo>
                  <a:pt x="112585" y="48767"/>
                </a:moveTo>
                <a:lnTo>
                  <a:pt x="60420" y="48767"/>
                </a:lnTo>
                <a:lnTo>
                  <a:pt x="62452" y="49402"/>
                </a:lnTo>
                <a:lnTo>
                  <a:pt x="63849" y="50926"/>
                </a:lnTo>
                <a:lnTo>
                  <a:pt x="65373" y="52450"/>
                </a:lnTo>
                <a:lnTo>
                  <a:pt x="66135" y="55499"/>
                </a:lnTo>
                <a:lnTo>
                  <a:pt x="66262" y="60325"/>
                </a:lnTo>
                <a:lnTo>
                  <a:pt x="66262" y="176022"/>
                </a:lnTo>
                <a:lnTo>
                  <a:pt x="66135" y="180593"/>
                </a:lnTo>
                <a:lnTo>
                  <a:pt x="65373" y="183641"/>
                </a:lnTo>
                <a:lnTo>
                  <a:pt x="62452" y="186816"/>
                </a:lnTo>
                <a:lnTo>
                  <a:pt x="60420" y="187578"/>
                </a:lnTo>
                <a:lnTo>
                  <a:pt x="112584" y="187578"/>
                </a:lnTo>
                <a:lnTo>
                  <a:pt x="112585" y="48767"/>
                </a:lnTo>
                <a:close/>
              </a:path>
              <a:path w="607694" h="225425">
                <a:moveTo>
                  <a:pt x="60420" y="48767"/>
                </a:moveTo>
                <a:lnTo>
                  <a:pt x="52165" y="48767"/>
                </a:lnTo>
                <a:lnTo>
                  <a:pt x="54578" y="48894"/>
                </a:lnTo>
                <a:lnTo>
                  <a:pt x="58007" y="48894"/>
                </a:lnTo>
                <a:lnTo>
                  <a:pt x="60420" y="48767"/>
                </a:lnTo>
                <a:close/>
              </a:path>
              <a:path w="607694" h="225425">
                <a:moveTo>
                  <a:pt x="171799" y="13969"/>
                </a:moveTo>
                <a:lnTo>
                  <a:pt x="125444" y="13969"/>
                </a:lnTo>
                <a:lnTo>
                  <a:pt x="125444" y="224027"/>
                </a:lnTo>
                <a:lnTo>
                  <a:pt x="146272" y="224027"/>
                </a:lnTo>
                <a:lnTo>
                  <a:pt x="150209" y="223265"/>
                </a:lnTo>
                <a:lnTo>
                  <a:pt x="171799" y="198500"/>
                </a:lnTo>
                <a:lnTo>
                  <a:pt x="171799" y="13969"/>
                </a:lnTo>
                <a:close/>
              </a:path>
              <a:path w="607694" h="225425">
                <a:moveTo>
                  <a:pt x="279622" y="13715"/>
                </a:moveTo>
                <a:lnTo>
                  <a:pt x="232378" y="13715"/>
                </a:lnTo>
                <a:lnTo>
                  <a:pt x="232378" y="31114"/>
                </a:lnTo>
                <a:lnTo>
                  <a:pt x="231517" y="46283"/>
                </a:lnTo>
                <a:lnTo>
                  <a:pt x="215360" y="81661"/>
                </a:lnTo>
                <a:lnTo>
                  <a:pt x="192500" y="92075"/>
                </a:lnTo>
                <a:lnTo>
                  <a:pt x="192500" y="129539"/>
                </a:lnTo>
                <a:lnTo>
                  <a:pt x="235807" y="117475"/>
                </a:lnTo>
                <a:lnTo>
                  <a:pt x="245967" y="110489"/>
                </a:lnTo>
                <a:lnTo>
                  <a:pt x="250539" y="106806"/>
                </a:lnTo>
                <a:lnTo>
                  <a:pt x="253968" y="102869"/>
                </a:lnTo>
                <a:lnTo>
                  <a:pt x="256381" y="98551"/>
                </a:lnTo>
                <a:lnTo>
                  <a:pt x="318230" y="98551"/>
                </a:lnTo>
                <a:lnTo>
                  <a:pt x="318230" y="92075"/>
                </a:lnTo>
                <a:lnTo>
                  <a:pt x="313404" y="91566"/>
                </a:lnTo>
                <a:lnTo>
                  <a:pt x="308705" y="90042"/>
                </a:lnTo>
                <a:lnTo>
                  <a:pt x="282591" y="59023"/>
                </a:lnTo>
                <a:lnTo>
                  <a:pt x="279622" y="31114"/>
                </a:lnTo>
                <a:lnTo>
                  <a:pt x="279622" y="13715"/>
                </a:lnTo>
                <a:close/>
              </a:path>
              <a:path w="607694" h="225425">
                <a:moveTo>
                  <a:pt x="318230" y="98551"/>
                </a:moveTo>
                <a:lnTo>
                  <a:pt x="256381" y="98551"/>
                </a:lnTo>
                <a:lnTo>
                  <a:pt x="260427" y="104786"/>
                </a:lnTo>
                <a:lnTo>
                  <a:pt x="294862" y="125602"/>
                </a:lnTo>
                <a:lnTo>
                  <a:pt x="301082" y="127158"/>
                </a:lnTo>
                <a:lnTo>
                  <a:pt x="306927" y="128650"/>
                </a:lnTo>
                <a:lnTo>
                  <a:pt x="312642" y="129539"/>
                </a:lnTo>
                <a:lnTo>
                  <a:pt x="318230" y="129539"/>
                </a:lnTo>
                <a:lnTo>
                  <a:pt x="318230" y="985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82678" y="4517771"/>
            <a:ext cx="1012190" cy="211454"/>
          </a:xfrm>
          <a:custGeom>
            <a:avLst/>
            <a:gdLst/>
            <a:ahLst/>
            <a:cxnLst/>
            <a:rect l="l" t="t" r="r" b="b"/>
            <a:pathLst>
              <a:path w="1012189" h="211454">
                <a:moveTo>
                  <a:pt x="556432" y="114680"/>
                </a:moveTo>
                <a:lnTo>
                  <a:pt x="514776" y="114680"/>
                </a:lnTo>
                <a:lnTo>
                  <a:pt x="514776" y="211200"/>
                </a:lnTo>
                <a:lnTo>
                  <a:pt x="532556" y="211200"/>
                </a:lnTo>
                <a:lnTo>
                  <a:pt x="539922" y="211074"/>
                </a:lnTo>
                <a:lnTo>
                  <a:pt x="556432" y="188340"/>
                </a:lnTo>
                <a:lnTo>
                  <a:pt x="556432" y="114680"/>
                </a:lnTo>
                <a:close/>
              </a:path>
              <a:path w="1012189" h="211454">
                <a:moveTo>
                  <a:pt x="458515" y="2031"/>
                </a:moveTo>
                <a:lnTo>
                  <a:pt x="416986" y="2031"/>
                </a:lnTo>
                <a:lnTo>
                  <a:pt x="416986" y="199262"/>
                </a:lnTo>
                <a:lnTo>
                  <a:pt x="418383" y="203073"/>
                </a:lnTo>
                <a:lnTo>
                  <a:pt x="421050" y="205866"/>
                </a:lnTo>
                <a:lnTo>
                  <a:pt x="423844" y="208533"/>
                </a:lnTo>
                <a:lnTo>
                  <a:pt x="427781" y="209803"/>
                </a:lnTo>
                <a:lnTo>
                  <a:pt x="496234" y="209803"/>
                </a:lnTo>
                <a:lnTo>
                  <a:pt x="500171" y="208533"/>
                </a:lnTo>
                <a:lnTo>
                  <a:pt x="505632" y="203073"/>
                </a:lnTo>
                <a:lnTo>
                  <a:pt x="507029" y="199262"/>
                </a:lnTo>
                <a:lnTo>
                  <a:pt x="507029" y="174116"/>
                </a:lnTo>
                <a:lnTo>
                  <a:pt x="458515" y="174116"/>
                </a:lnTo>
                <a:lnTo>
                  <a:pt x="458515" y="110362"/>
                </a:lnTo>
                <a:lnTo>
                  <a:pt x="556432" y="110362"/>
                </a:lnTo>
                <a:lnTo>
                  <a:pt x="556432" y="76962"/>
                </a:lnTo>
                <a:lnTo>
                  <a:pt x="507029" y="76962"/>
                </a:lnTo>
                <a:lnTo>
                  <a:pt x="507029" y="74040"/>
                </a:lnTo>
                <a:lnTo>
                  <a:pt x="458515" y="74040"/>
                </a:lnTo>
                <a:lnTo>
                  <a:pt x="458515" y="2031"/>
                </a:lnTo>
                <a:close/>
              </a:path>
              <a:path w="1012189" h="211454">
                <a:moveTo>
                  <a:pt x="556432" y="110362"/>
                </a:moveTo>
                <a:lnTo>
                  <a:pt x="465119" y="110362"/>
                </a:lnTo>
                <a:lnTo>
                  <a:pt x="465119" y="174116"/>
                </a:lnTo>
                <a:lnTo>
                  <a:pt x="507029" y="174116"/>
                </a:lnTo>
                <a:lnTo>
                  <a:pt x="507029" y="114680"/>
                </a:lnTo>
                <a:lnTo>
                  <a:pt x="556432" y="114680"/>
                </a:lnTo>
                <a:lnTo>
                  <a:pt x="556432" y="110362"/>
                </a:lnTo>
                <a:close/>
              </a:path>
              <a:path w="1012189" h="211454">
                <a:moveTo>
                  <a:pt x="556432" y="1396"/>
                </a:moveTo>
                <a:lnTo>
                  <a:pt x="514776" y="1396"/>
                </a:lnTo>
                <a:lnTo>
                  <a:pt x="514776" y="76962"/>
                </a:lnTo>
                <a:lnTo>
                  <a:pt x="556432" y="76962"/>
                </a:lnTo>
                <a:lnTo>
                  <a:pt x="556432" y="1396"/>
                </a:lnTo>
                <a:close/>
              </a:path>
              <a:path w="1012189" h="211454">
                <a:moveTo>
                  <a:pt x="507029" y="2031"/>
                </a:moveTo>
                <a:lnTo>
                  <a:pt x="465119" y="2031"/>
                </a:lnTo>
                <a:lnTo>
                  <a:pt x="465119" y="74040"/>
                </a:lnTo>
                <a:lnTo>
                  <a:pt x="507029" y="74040"/>
                </a:lnTo>
                <a:lnTo>
                  <a:pt x="507029" y="2031"/>
                </a:lnTo>
                <a:close/>
              </a:path>
              <a:path w="1012189" h="211454">
                <a:moveTo>
                  <a:pt x="189148" y="108584"/>
                </a:moveTo>
                <a:lnTo>
                  <a:pt x="20746" y="108584"/>
                </a:lnTo>
                <a:lnTo>
                  <a:pt x="20619" y="131444"/>
                </a:lnTo>
                <a:lnTo>
                  <a:pt x="21635" y="134619"/>
                </a:lnTo>
                <a:lnTo>
                  <a:pt x="25826" y="138302"/>
                </a:lnTo>
                <a:lnTo>
                  <a:pt x="29128" y="139191"/>
                </a:lnTo>
                <a:lnTo>
                  <a:pt x="142539" y="139191"/>
                </a:lnTo>
                <a:lnTo>
                  <a:pt x="142539" y="145161"/>
                </a:lnTo>
                <a:lnTo>
                  <a:pt x="21127" y="145161"/>
                </a:lnTo>
                <a:lnTo>
                  <a:pt x="21127" y="203073"/>
                </a:lnTo>
                <a:lnTo>
                  <a:pt x="22270" y="206375"/>
                </a:lnTo>
                <a:lnTo>
                  <a:pt x="26842" y="210438"/>
                </a:lnTo>
                <a:lnTo>
                  <a:pt x="30144" y="211454"/>
                </a:lnTo>
                <a:lnTo>
                  <a:pt x="182036" y="211454"/>
                </a:lnTo>
                <a:lnTo>
                  <a:pt x="185338" y="210438"/>
                </a:lnTo>
                <a:lnTo>
                  <a:pt x="189910" y="206375"/>
                </a:lnTo>
                <a:lnTo>
                  <a:pt x="191053" y="203073"/>
                </a:lnTo>
                <a:lnTo>
                  <a:pt x="191053" y="180593"/>
                </a:lnTo>
                <a:lnTo>
                  <a:pt x="67609" y="180593"/>
                </a:lnTo>
                <a:lnTo>
                  <a:pt x="67609" y="174370"/>
                </a:lnTo>
                <a:lnTo>
                  <a:pt x="181238" y="174370"/>
                </a:lnTo>
                <a:lnTo>
                  <a:pt x="184068" y="173608"/>
                </a:lnTo>
                <a:lnTo>
                  <a:pt x="188132" y="169799"/>
                </a:lnTo>
                <a:lnTo>
                  <a:pt x="189148" y="166750"/>
                </a:lnTo>
                <a:lnTo>
                  <a:pt x="189148" y="108584"/>
                </a:lnTo>
                <a:close/>
              </a:path>
              <a:path w="1012189" h="211454">
                <a:moveTo>
                  <a:pt x="181238" y="174370"/>
                </a:moveTo>
                <a:lnTo>
                  <a:pt x="176321" y="174370"/>
                </a:lnTo>
                <a:lnTo>
                  <a:pt x="180766" y="174498"/>
                </a:lnTo>
                <a:lnTo>
                  <a:pt x="181238" y="174370"/>
                </a:lnTo>
                <a:close/>
              </a:path>
              <a:path w="1012189" h="211454">
                <a:moveTo>
                  <a:pt x="72435" y="0"/>
                </a:moveTo>
                <a:lnTo>
                  <a:pt x="30271" y="0"/>
                </a:lnTo>
                <a:lnTo>
                  <a:pt x="20619" y="126"/>
                </a:lnTo>
                <a:lnTo>
                  <a:pt x="0" y="34543"/>
                </a:lnTo>
                <a:lnTo>
                  <a:pt x="42" y="69723"/>
                </a:lnTo>
                <a:lnTo>
                  <a:pt x="20619" y="103631"/>
                </a:lnTo>
                <a:lnTo>
                  <a:pt x="30271" y="103758"/>
                </a:lnTo>
                <a:lnTo>
                  <a:pt x="72435" y="103758"/>
                </a:lnTo>
                <a:lnTo>
                  <a:pt x="79928" y="100583"/>
                </a:lnTo>
                <a:lnTo>
                  <a:pt x="85236" y="93852"/>
                </a:lnTo>
                <a:lnTo>
                  <a:pt x="87675" y="90804"/>
                </a:lnTo>
                <a:lnTo>
                  <a:pt x="89580" y="87249"/>
                </a:lnTo>
                <a:lnTo>
                  <a:pt x="92374" y="79120"/>
                </a:lnTo>
                <a:lnTo>
                  <a:pt x="93009" y="74675"/>
                </a:lnTo>
                <a:lnTo>
                  <a:pt x="93136" y="69723"/>
                </a:lnTo>
                <a:lnTo>
                  <a:pt x="141904" y="69723"/>
                </a:lnTo>
                <a:lnTo>
                  <a:pt x="141904" y="66675"/>
                </a:lnTo>
                <a:lnTo>
                  <a:pt x="45257" y="66675"/>
                </a:lnTo>
                <a:lnTo>
                  <a:pt x="43860" y="65912"/>
                </a:lnTo>
                <a:lnTo>
                  <a:pt x="42971" y="64262"/>
                </a:lnTo>
                <a:lnTo>
                  <a:pt x="41955" y="62737"/>
                </a:lnTo>
                <a:lnTo>
                  <a:pt x="41574" y="59689"/>
                </a:lnTo>
                <a:lnTo>
                  <a:pt x="41590" y="43941"/>
                </a:lnTo>
                <a:lnTo>
                  <a:pt x="41955" y="41020"/>
                </a:lnTo>
                <a:lnTo>
                  <a:pt x="42971" y="39496"/>
                </a:lnTo>
                <a:lnTo>
                  <a:pt x="43860" y="37845"/>
                </a:lnTo>
                <a:lnTo>
                  <a:pt x="45257" y="37083"/>
                </a:lnTo>
                <a:lnTo>
                  <a:pt x="141904" y="37083"/>
                </a:lnTo>
                <a:lnTo>
                  <a:pt x="141904" y="34543"/>
                </a:lnTo>
                <a:lnTo>
                  <a:pt x="93136" y="34543"/>
                </a:lnTo>
                <a:lnTo>
                  <a:pt x="92493" y="27209"/>
                </a:lnTo>
                <a:lnTo>
                  <a:pt x="90945" y="20637"/>
                </a:lnTo>
                <a:lnTo>
                  <a:pt x="88492" y="14827"/>
                </a:lnTo>
                <a:lnTo>
                  <a:pt x="85135" y="9778"/>
                </a:lnTo>
                <a:lnTo>
                  <a:pt x="79928" y="3175"/>
                </a:lnTo>
                <a:lnTo>
                  <a:pt x="72435" y="0"/>
                </a:lnTo>
                <a:close/>
              </a:path>
              <a:path w="1012189" h="211454">
                <a:moveTo>
                  <a:pt x="141904" y="69723"/>
                </a:moveTo>
                <a:lnTo>
                  <a:pt x="100248" y="69723"/>
                </a:lnTo>
                <a:lnTo>
                  <a:pt x="100248" y="103758"/>
                </a:lnTo>
                <a:lnTo>
                  <a:pt x="130601" y="103758"/>
                </a:lnTo>
                <a:lnTo>
                  <a:pt x="134665" y="102362"/>
                </a:lnTo>
                <a:lnTo>
                  <a:pt x="137459" y="99821"/>
                </a:lnTo>
                <a:lnTo>
                  <a:pt x="140380" y="97408"/>
                </a:lnTo>
                <a:lnTo>
                  <a:pt x="141777" y="93979"/>
                </a:lnTo>
                <a:lnTo>
                  <a:pt x="141904" y="69723"/>
                </a:lnTo>
                <a:close/>
              </a:path>
              <a:path w="1012189" h="211454">
                <a:moveTo>
                  <a:pt x="47035" y="66548"/>
                </a:moveTo>
                <a:lnTo>
                  <a:pt x="45257" y="66675"/>
                </a:lnTo>
                <a:lnTo>
                  <a:pt x="48686" y="66675"/>
                </a:lnTo>
                <a:lnTo>
                  <a:pt x="47035" y="66548"/>
                </a:lnTo>
                <a:close/>
              </a:path>
              <a:path w="1012189" h="211454">
                <a:moveTo>
                  <a:pt x="141904" y="37083"/>
                </a:moveTo>
                <a:lnTo>
                  <a:pt x="48686" y="37083"/>
                </a:lnTo>
                <a:lnTo>
                  <a:pt x="49956" y="37718"/>
                </a:lnTo>
                <a:lnTo>
                  <a:pt x="51480" y="40766"/>
                </a:lnTo>
                <a:lnTo>
                  <a:pt x="51861" y="43941"/>
                </a:lnTo>
                <a:lnTo>
                  <a:pt x="51861" y="59816"/>
                </a:lnTo>
                <a:lnTo>
                  <a:pt x="51480" y="62991"/>
                </a:lnTo>
                <a:lnTo>
                  <a:pt x="50718" y="64515"/>
                </a:lnTo>
                <a:lnTo>
                  <a:pt x="49956" y="65912"/>
                </a:lnTo>
                <a:lnTo>
                  <a:pt x="48686" y="66675"/>
                </a:lnTo>
                <a:lnTo>
                  <a:pt x="141904" y="66675"/>
                </a:lnTo>
                <a:lnTo>
                  <a:pt x="141904" y="37083"/>
                </a:lnTo>
                <a:close/>
              </a:path>
              <a:path w="1012189" h="211454">
                <a:moveTo>
                  <a:pt x="48686" y="37083"/>
                </a:moveTo>
                <a:lnTo>
                  <a:pt x="45257" y="37083"/>
                </a:lnTo>
                <a:lnTo>
                  <a:pt x="47035" y="37211"/>
                </a:lnTo>
                <a:lnTo>
                  <a:pt x="48686" y="37083"/>
                </a:lnTo>
                <a:close/>
              </a:path>
              <a:path w="1012189" h="211454">
                <a:moveTo>
                  <a:pt x="141904" y="1396"/>
                </a:moveTo>
                <a:lnTo>
                  <a:pt x="100248" y="1396"/>
                </a:lnTo>
                <a:lnTo>
                  <a:pt x="100248" y="34543"/>
                </a:lnTo>
                <a:lnTo>
                  <a:pt x="141904" y="34543"/>
                </a:lnTo>
                <a:lnTo>
                  <a:pt x="141904" y="1396"/>
                </a:lnTo>
                <a:close/>
              </a:path>
              <a:path w="1012189" h="211454">
                <a:moveTo>
                  <a:pt x="708959" y="634"/>
                </a:moveTo>
                <a:lnTo>
                  <a:pt x="665779" y="634"/>
                </a:lnTo>
                <a:lnTo>
                  <a:pt x="658187" y="1323"/>
                </a:lnTo>
                <a:lnTo>
                  <a:pt x="631139" y="36194"/>
                </a:lnTo>
                <a:lnTo>
                  <a:pt x="631140" y="175005"/>
                </a:lnTo>
                <a:lnTo>
                  <a:pt x="651428" y="207883"/>
                </a:lnTo>
                <a:lnTo>
                  <a:pt x="665779" y="210565"/>
                </a:lnTo>
                <a:lnTo>
                  <a:pt x="708959" y="210565"/>
                </a:lnTo>
                <a:lnTo>
                  <a:pt x="741296" y="189198"/>
                </a:lnTo>
                <a:lnTo>
                  <a:pt x="743724" y="175005"/>
                </a:lnTo>
                <a:lnTo>
                  <a:pt x="683305" y="175005"/>
                </a:lnTo>
                <a:lnTo>
                  <a:pt x="681273" y="174243"/>
                </a:lnTo>
                <a:lnTo>
                  <a:pt x="679749" y="172719"/>
                </a:lnTo>
                <a:lnTo>
                  <a:pt x="678225" y="171068"/>
                </a:lnTo>
                <a:lnTo>
                  <a:pt x="677463" y="168020"/>
                </a:lnTo>
                <a:lnTo>
                  <a:pt x="677463" y="42925"/>
                </a:lnTo>
                <a:lnTo>
                  <a:pt x="678225" y="39877"/>
                </a:lnTo>
                <a:lnTo>
                  <a:pt x="681273" y="36829"/>
                </a:lnTo>
                <a:lnTo>
                  <a:pt x="683305" y="36194"/>
                </a:lnTo>
                <a:lnTo>
                  <a:pt x="743725" y="36194"/>
                </a:lnTo>
                <a:lnTo>
                  <a:pt x="743092" y="28737"/>
                </a:lnTo>
                <a:lnTo>
                  <a:pt x="716625" y="1323"/>
                </a:lnTo>
                <a:lnTo>
                  <a:pt x="708959" y="634"/>
                </a:lnTo>
                <a:close/>
              </a:path>
              <a:path w="1012189" h="211454">
                <a:moveTo>
                  <a:pt x="689147" y="174878"/>
                </a:moveTo>
                <a:lnTo>
                  <a:pt x="685718" y="174878"/>
                </a:lnTo>
                <a:lnTo>
                  <a:pt x="683305" y="175005"/>
                </a:lnTo>
                <a:lnTo>
                  <a:pt x="691560" y="175005"/>
                </a:lnTo>
                <a:lnTo>
                  <a:pt x="689147" y="174878"/>
                </a:lnTo>
                <a:close/>
              </a:path>
              <a:path w="1012189" h="211454">
                <a:moveTo>
                  <a:pt x="743725" y="36194"/>
                </a:moveTo>
                <a:lnTo>
                  <a:pt x="691560" y="36194"/>
                </a:lnTo>
                <a:lnTo>
                  <a:pt x="693592" y="36829"/>
                </a:lnTo>
                <a:lnTo>
                  <a:pt x="694989" y="38353"/>
                </a:lnTo>
                <a:lnTo>
                  <a:pt x="696513" y="39877"/>
                </a:lnTo>
                <a:lnTo>
                  <a:pt x="697275" y="42925"/>
                </a:lnTo>
                <a:lnTo>
                  <a:pt x="697275" y="168020"/>
                </a:lnTo>
                <a:lnTo>
                  <a:pt x="696513" y="171068"/>
                </a:lnTo>
                <a:lnTo>
                  <a:pt x="693592" y="174243"/>
                </a:lnTo>
                <a:lnTo>
                  <a:pt x="691560" y="175005"/>
                </a:lnTo>
                <a:lnTo>
                  <a:pt x="743724" y="175005"/>
                </a:lnTo>
                <a:lnTo>
                  <a:pt x="743725" y="36194"/>
                </a:lnTo>
                <a:close/>
              </a:path>
              <a:path w="1012189" h="211454">
                <a:moveTo>
                  <a:pt x="691560" y="36194"/>
                </a:moveTo>
                <a:lnTo>
                  <a:pt x="683305" y="36194"/>
                </a:lnTo>
                <a:lnTo>
                  <a:pt x="685718" y="36321"/>
                </a:lnTo>
                <a:lnTo>
                  <a:pt x="689147" y="36321"/>
                </a:lnTo>
                <a:lnTo>
                  <a:pt x="691560" y="36194"/>
                </a:lnTo>
                <a:close/>
              </a:path>
              <a:path w="1012189" h="211454">
                <a:moveTo>
                  <a:pt x="1011854" y="1396"/>
                </a:moveTo>
                <a:lnTo>
                  <a:pt x="965372" y="1396"/>
                </a:lnTo>
                <a:lnTo>
                  <a:pt x="965372" y="77469"/>
                </a:lnTo>
                <a:lnTo>
                  <a:pt x="946957" y="77469"/>
                </a:lnTo>
                <a:lnTo>
                  <a:pt x="946957" y="105282"/>
                </a:lnTo>
                <a:lnTo>
                  <a:pt x="948227" y="108330"/>
                </a:lnTo>
                <a:lnTo>
                  <a:pt x="952926" y="113029"/>
                </a:lnTo>
                <a:lnTo>
                  <a:pt x="956101" y="114173"/>
                </a:lnTo>
                <a:lnTo>
                  <a:pt x="959911" y="114300"/>
                </a:lnTo>
                <a:lnTo>
                  <a:pt x="965372" y="114300"/>
                </a:lnTo>
                <a:lnTo>
                  <a:pt x="965372" y="211454"/>
                </a:lnTo>
                <a:lnTo>
                  <a:pt x="986327" y="211454"/>
                </a:lnTo>
                <a:lnTo>
                  <a:pt x="990137" y="210692"/>
                </a:lnTo>
                <a:lnTo>
                  <a:pt x="993693" y="209295"/>
                </a:lnTo>
                <a:lnTo>
                  <a:pt x="997122" y="207771"/>
                </a:lnTo>
                <a:lnTo>
                  <a:pt x="1000297" y="205612"/>
                </a:lnTo>
                <a:lnTo>
                  <a:pt x="1003091" y="202691"/>
                </a:lnTo>
                <a:lnTo>
                  <a:pt x="1006012" y="199898"/>
                </a:lnTo>
                <a:lnTo>
                  <a:pt x="1008171" y="196723"/>
                </a:lnTo>
                <a:lnTo>
                  <a:pt x="1009568" y="193293"/>
                </a:lnTo>
                <a:lnTo>
                  <a:pt x="1011092" y="189737"/>
                </a:lnTo>
                <a:lnTo>
                  <a:pt x="1011854" y="185927"/>
                </a:lnTo>
                <a:lnTo>
                  <a:pt x="1011854" y="1396"/>
                </a:lnTo>
                <a:close/>
              </a:path>
              <a:path w="1012189" h="211454">
                <a:moveTo>
                  <a:pt x="943274" y="1777"/>
                </a:moveTo>
                <a:lnTo>
                  <a:pt x="839261" y="1777"/>
                </a:lnTo>
                <a:lnTo>
                  <a:pt x="839261" y="199898"/>
                </a:lnTo>
                <a:lnTo>
                  <a:pt x="840658" y="203834"/>
                </a:lnTo>
                <a:lnTo>
                  <a:pt x="843325" y="206501"/>
                </a:lnTo>
                <a:lnTo>
                  <a:pt x="846119" y="209168"/>
                </a:lnTo>
                <a:lnTo>
                  <a:pt x="850056" y="210565"/>
                </a:lnTo>
                <a:lnTo>
                  <a:pt x="921430" y="210565"/>
                </a:lnTo>
                <a:lnTo>
                  <a:pt x="929177" y="209930"/>
                </a:lnTo>
                <a:lnTo>
                  <a:pt x="944163" y="207644"/>
                </a:lnTo>
                <a:lnTo>
                  <a:pt x="951148" y="205866"/>
                </a:lnTo>
                <a:lnTo>
                  <a:pt x="957625" y="203453"/>
                </a:lnTo>
                <a:lnTo>
                  <a:pt x="957625" y="175132"/>
                </a:lnTo>
                <a:lnTo>
                  <a:pt x="885616" y="175132"/>
                </a:lnTo>
                <a:lnTo>
                  <a:pt x="885616" y="117982"/>
                </a:lnTo>
                <a:lnTo>
                  <a:pt x="930574" y="117982"/>
                </a:lnTo>
                <a:lnTo>
                  <a:pt x="933876" y="116966"/>
                </a:lnTo>
                <a:lnTo>
                  <a:pt x="938321" y="112775"/>
                </a:lnTo>
                <a:lnTo>
                  <a:pt x="939337" y="109600"/>
                </a:lnTo>
                <a:lnTo>
                  <a:pt x="939337" y="82930"/>
                </a:lnTo>
                <a:lnTo>
                  <a:pt x="885616" y="82930"/>
                </a:lnTo>
                <a:lnTo>
                  <a:pt x="885616" y="37464"/>
                </a:lnTo>
                <a:lnTo>
                  <a:pt x="934257" y="37464"/>
                </a:lnTo>
                <a:lnTo>
                  <a:pt x="937559" y="36449"/>
                </a:lnTo>
                <a:lnTo>
                  <a:pt x="942131" y="32384"/>
                </a:lnTo>
                <a:lnTo>
                  <a:pt x="943274" y="29082"/>
                </a:lnTo>
                <a:lnTo>
                  <a:pt x="943274" y="1777"/>
                </a:lnTo>
                <a:close/>
              </a:path>
              <a:path w="1012189" h="211454">
                <a:moveTo>
                  <a:pt x="957625" y="167766"/>
                </a:moveTo>
                <a:lnTo>
                  <a:pt x="950513" y="170179"/>
                </a:lnTo>
                <a:lnTo>
                  <a:pt x="943147" y="171957"/>
                </a:lnTo>
                <a:lnTo>
                  <a:pt x="928034" y="174498"/>
                </a:lnTo>
                <a:lnTo>
                  <a:pt x="921557" y="175132"/>
                </a:lnTo>
                <a:lnTo>
                  <a:pt x="957625" y="175132"/>
                </a:lnTo>
                <a:lnTo>
                  <a:pt x="957625" y="167766"/>
                </a:lnTo>
                <a:close/>
              </a:path>
              <a:path w="1012189" h="211454">
                <a:moveTo>
                  <a:pt x="802939" y="1396"/>
                </a:moveTo>
                <a:lnTo>
                  <a:pt x="756584" y="1396"/>
                </a:lnTo>
                <a:lnTo>
                  <a:pt x="756584" y="211454"/>
                </a:lnTo>
                <a:lnTo>
                  <a:pt x="777412" y="211454"/>
                </a:lnTo>
                <a:lnTo>
                  <a:pt x="781349" y="210692"/>
                </a:lnTo>
                <a:lnTo>
                  <a:pt x="802939" y="185927"/>
                </a:lnTo>
                <a:lnTo>
                  <a:pt x="802939" y="1396"/>
                </a:lnTo>
                <a:close/>
              </a:path>
              <a:path w="1012189" h="211454">
                <a:moveTo>
                  <a:pt x="604819" y="1396"/>
                </a:moveTo>
                <a:lnTo>
                  <a:pt x="562528" y="1396"/>
                </a:lnTo>
                <a:lnTo>
                  <a:pt x="562528" y="211200"/>
                </a:lnTo>
                <a:lnTo>
                  <a:pt x="585896" y="211200"/>
                </a:lnTo>
                <a:lnTo>
                  <a:pt x="592373" y="208406"/>
                </a:lnTo>
                <a:lnTo>
                  <a:pt x="597326" y="202945"/>
                </a:lnTo>
                <a:lnTo>
                  <a:pt x="602279" y="197738"/>
                </a:lnTo>
                <a:lnTo>
                  <a:pt x="604819" y="191515"/>
                </a:lnTo>
                <a:lnTo>
                  <a:pt x="604819" y="1396"/>
                </a:lnTo>
                <a:close/>
              </a:path>
              <a:path w="1012189" h="211454">
                <a:moveTo>
                  <a:pt x="397555" y="1396"/>
                </a:moveTo>
                <a:lnTo>
                  <a:pt x="355264" y="1396"/>
                </a:lnTo>
                <a:lnTo>
                  <a:pt x="355264" y="211200"/>
                </a:lnTo>
                <a:lnTo>
                  <a:pt x="378632" y="211200"/>
                </a:lnTo>
                <a:lnTo>
                  <a:pt x="385109" y="208406"/>
                </a:lnTo>
                <a:lnTo>
                  <a:pt x="390062" y="202945"/>
                </a:lnTo>
                <a:lnTo>
                  <a:pt x="395015" y="197738"/>
                </a:lnTo>
                <a:lnTo>
                  <a:pt x="397555" y="191515"/>
                </a:lnTo>
                <a:lnTo>
                  <a:pt x="397555" y="1396"/>
                </a:lnTo>
                <a:close/>
              </a:path>
              <a:path w="1012189" h="211454">
                <a:moveTo>
                  <a:pt x="349168" y="107441"/>
                </a:moveTo>
                <a:lnTo>
                  <a:pt x="295447" y="107441"/>
                </a:lnTo>
                <a:lnTo>
                  <a:pt x="297606" y="109092"/>
                </a:lnTo>
                <a:lnTo>
                  <a:pt x="300527" y="109854"/>
                </a:lnTo>
                <a:lnTo>
                  <a:pt x="303829" y="109981"/>
                </a:lnTo>
                <a:lnTo>
                  <a:pt x="307512" y="109981"/>
                </a:lnTo>
                <a:lnTo>
                  <a:pt x="307512" y="211200"/>
                </a:lnTo>
                <a:lnTo>
                  <a:pt x="325292" y="211200"/>
                </a:lnTo>
                <a:lnTo>
                  <a:pt x="332658" y="211074"/>
                </a:lnTo>
                <a:lnTo>
                  <a:pt x="349168" y="188340"/>
                </a:lnTo>
                <a:lnTo>
                  <a:pt x="349168" y="107441"/>
                </a:lnTo>
                <a:close/>
              </a:path>
              <a:path w="1012189" h="211454">
                <a:moveTo>
                  <a:pt x="295447" y="1777"/>
                </a:moveTo>
                <a:lnTo>
                  <a:pt x="208960" y="1777"/>
                </a:lnTo>
                <a:lnTo>
                  <a:pt x="208960" y="29717"/>
                </a:lnTo>
                <a:lnTo>
                  <a:pt x="209976" y="32892"/>
                </a:lnTo>
                <a:lnTo>
                  <a:pt x="211881" y="34798"/>
                </a:lnTo>
                <a:lnTo>
                  <a:pt x="213913" y="36575"/>
                </a:lnTo>
                <a:lnTo>
                  <a:pt x="217088" y="37464"/>
                </a:lnTo>
                <a:lnTo>
                  <a:pt x="250616" y="37464"/>
                </a:lnTo>
                <a:lnTo>
                  <a:pt x="250616" y="85470"/>
                </a:lnTo>
                <a:lnTo>
                  <a:pt x="209722" y="85470"/>
                </a:lnTo>
                <a:lnTo>
                  <a:pt x="209722" y="199898"/>
                </a:lnTo>
                <a:lnTo>
                  <a:pt x="211119" y="203834"/>
                </a:lnTo>
                <a:lnTo>
                  <a:pt x="213786" y="206501"/>
                </a:lnTo>
                <a:lnTo>
                  <a:pt x="216580" y="209168"/>
                </a:lnTo>
                <a:lnTo>
                  <a:pt x="220517" y="210565"/>
                </a:lnTo>
                <a:lnTo>
                  <a:pt x="266110" y="210565"/>
                </a:lnTo>
                <a:lnTo>
                  <a:pt x="273349" y="210057"/>
                </a:lnTo>
                <a:lnTo>
                  <a:pt x="286557" y="208025"/>
                </a:lnTo>
                <a:lnTo>
                  <a:pt x="293542" y="206501"/>
                </a:lnTo>
                <a:lnTo>
                  <a:pt x="300654" y="204596"/>
                </a:lnTo>
                <a:lnTo>
                  <a:pt x="300654" y="175132"/>
                </a:lnTo>
                <a:lnTo>
                  <a:pt x="254045" y="175132"/>
                </a:lnTo>
                <a:lnTo>
                  <a:pt x="254045" y="120395"/>
                </a:lnTo>
                <a:lnTo>
                  <a:pt x="287518" y="120395"/>
                </a:lnTo>
                <a:lnTo>
                  <a:pt x="290240" y="119633"/>
                </a:lnTo>
                <a:lnTo>
                  <a:pt x="292399" y="117855"/>
                </a:lnTo>
                <a:lnTo>
                  <a:pt x="294431" y="116077"/>
                </a:lnTo>
                <a:lnTo>
                  <a:pt x="295447" y="112902"/>
                </a:lnTo>
                <a:lnTo>
                  <a:pt x="295447" y="107441"/>
                </a:lnTo>
                <a:lnTo>
                  <a:pt x="349168" y="107441"/>
                </a:lnTo>
                <a:lnTo>
                  <a:pt x="349168" y="72262"/>
                </a:lnTo>
                <a:lnTo>
                  <a:pt x="295447" y="72262"/>
                </a:lnTo>
                <a:lnTo>
                  <a:pt x="295447" y="1777"/>
                </a:lnTo>
                <a:close/>
              </a:path>
              <a:path w="1012189" h="211454">
                <a:moveTo>
                  <a:pt x="300654" y="168909"/>
                </a:moveTo>
                <a:lnTo>
                  <a:pt x="293796" y="171068"/>
                </a:lnTo>
                <a:lnTo>
                  <a:pt x="286684" y="172592"/>
                </a:lnTo>
                <a:lnTo>
                  <a:pt x="272460" y="174625"/>
                </a:lnTo>
                <a:lnTo>
                  <a:pt x="266364" y="175132"/>
                </a:lnTo>
                <a:lnTo>
                  <a:pt x="300654" y="175132"/>
                </a:lnTo>
                <a:lnTo>
                  <a:pt x="300654" y="168909"/>
                </a:lnTo>
                <a:close/>
              </a:path>
              <a:path w="1012189" h="211454">
                <a:moveTo>
                  <a:pt x="287518" y="120395"/>
                </a:moveTo>
                <a:lnTo>
                  <a:pt x="282620" y="120395"/>
                </a:lnTo>
                <a:lnTo>
                  <a:pt x="287065" y="120523"/>
                </a:lnTo>
                <a:lnTo>
                  <a:pt x="287518" y="120395"/>
                </a:lnTo>
                <a:close/>
              </a:path>
              <a:path w="1012189" h="211454">
                <a:moveTo>
                  <a:pt x="349168" y="1396"/>
                </a:moveTo>
                <a:lnTo>
                  <a:pt x="307512" y="1396"/>
                </a:lnTo>
                <a:lnTo>
                  <a:pt x="307512" y="72262"/>
                </a:lnTo>
                <a:lnTo>
                  <a:pt x="349168" y="72262"/>
                </a:lnTo>
                <a:lnTo>
                  <a:pt x="349168" y="1396"/>
                </a:lnTo>
                <a:close/>
              </a:path>
              <a:path w="1012189" h="211454">
                <a:moveTo>
                  <a:pt x="189402" y="1396"/>
                </a:moveTo>
                <a:lnTo>
                  <a:pt x="147619" y="1396"/>
                </a:lnTo>
                <a:lnTo>
                  <a:pt x="147619" y="103758"/>
                </a:lnTo>
                <a:lnTo>
                  <a:pt x="172003" y="103758"/>
                </a:lnTo>
                <a:lnTo>
                  <a:pt x="176702" y="103631"/>
                </a:lnTo>
                <a:lnTo>
                  <a:pt x="189402" y="139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6290" y="4955540"/>
            <a:ext cx="259715" cy="200025"/>
          </a:xfrm>
          <a:custGeom>
            <a:avLst/>
            <a:gdLst/>
            <a:ahLst/>
            <a:cxnLst/>
            <a:rect l="l" t="t" r="r" b="b"/>
            <a:pathLst>
              <a:path w="259715" h="200025">
                <a:moveTo>
                  <a:pt x="102641" y="0"/>
                </a:moveTo>
                <a:lnTo>
                  <a:pt x="56235" y="0"/>
                </a:lnTo>
                <a:lnTo>
                  <a:pt x="51735" y="7594"/>
                </a:lnTo>
                <a:lnTo>
                  <a:pt x="29832" y="47974"/>
                </a:lnTo>
                <a:lnTo>
                  <a:pt x="11556" y="85089"/>
                </a:lnTo>
                <a:lnTo>
                  <a:pt x="292" y="128305"/>
                </a:lnTo>
                <a:lnTo>
                  <a:pt x="0" y="135762"/>
                </a:lnTo>
                <a:lnTo>
                  <a:pt x="186" y="142738"/>
                </a:lnTo>
                <a:lnTo>
                  <a:pt x="16230" y="181990"/>
                </a:lnTo>
                <a:lnTo>
                  <a:pt x="54345" y="199487"/>
                </a:lnTo>
                <a:lnTo>
                  <a:pt x="61264" y="199771"/>
                </a:lnTo>
                <a:lnTo>
                  <a:pt x="68051" y="199487"/>
                </a:lnTo>
                <a:lnTo>
                  <a:pt x="106070" y="181990"/>
                </a:lnTo>
                <a:lnTo>
                  <a:pt x="116302" y="166370"/>
                </a:lnTo>
                <a:lnTo>
                  <a:pt x="61264" y="166370"/>
                </a:lnTo>
                <a:lnTo>
                  <a:pt x="56438" y="166243"/>
                </a:lnTo>
                <a:lnTo>
                  <a:pt x="52374" y="163322"/>
                </a:lnTo>
                <a:lnTo>
                  <a:pt x="45758" y="151892"/>
                </a:lnTo>
                <a:lnTo>
                  <a:pt x="44030" y="144145"/>
                </a:lnTo>
                <a:lnTo>
                  <a:pt x="43911" y="135762"/>
                </a:lnTo>
                <a:lnTo>
                  <a:pt x="44030" y="124713"/>
                </a:lnTo>
                <a:lnTo>
                  <a:pt x="61264" y="102615"/>
                </a:lnTo>
                <a:lnTo>
                  <a:pt x="116299" y="102615"/>
                </a:lnTo>
                <a:lnTo>
                  <a:pt x="115164" y="99998"/>
                </a:lnTo>
                <a:lnTo>
                  <a:pt x="82831" y="74362"/>
                </a:lnTo>
                <a:lnTo>
                  <a:pt x="75122" y="72898"/>
                </a:lnTo>
                <a:lnTo>
                  <a:pt x="61950" y="72898"/>
                </a:lnTo>
                <a:lnTo>
                  <a:pt x="66236" y="63754"/>
                </a:lnTo>
                <a:lnTo>
                  <a:pt x="86589" y="25556"/>
                </a:lnTo>
                <a:lnTo>
                  <a:pt x="97333" y="7979"/>
                </a:lnTo>
                <a:lnTo>
                  <a:pt x="102641" y="0"/>
                </a:lnTo>
                <a:close/>
              </a:path>
              <a:path w="259715" h="200025">
                <a:moveTo>
                  <a:pt x="116299" y="102615"/>
                </a:moveTo>
                <a:lnTo>
                  <a:pt x="61264" y="102615"/>
                </a:lnTo>
                <a:lnTo>
                  <a:pt x="65976" y="102743"/>
                </a:lnTo>
                <a:lnTo>
                  <a:pt x="69976" y="105663"/>
                </a:lnTo>
                <a:lnTo>
                  <a:pt x="76555" y="117094"/>
                </a:lnTo>
                <a:lnTo>
                  <a:pt x="78270" y="124713"/>
                </a:lnTo>
                <a:lnTo>
                  <a:pt x="78389" y="135762"/>
                </a:lnTo>
                <a:lnTo>
                  <a:pt x="78270" y="144145"/>
                </a:lnTo>
                <a:lnTo>
                  <a:pt x="76555" y="151892"/>
                </a:lnTo>
                <a:lnTo>
                  <a:pt x="69976" y="163322"/>
                </a:lnTo>
                <a:lnTo>
                  <a:pt x="65976" y="166243"/>
                </a:lnTo>
                <a:lnTo>
                  <a:pt x="61264" y="166370"/>
                </a:lnTo>
                <a:lnTo>
                  <a:pt x="116302" y="166370"/>
                </a:lnTo>
                <a:lnTo>
                  <a:pt x="118729" y="161226"/>
                </a:lnTo>
                <a:lnTo>
                  <a:pt x="121908" y="148415"/>
                </a:lnTo>
                <a:lnTo>
                  <a:pt x="122986" y="133985"/>
                </a:lnTo>
                <a:lnTo>
                  <a:pt x="122128" y="121348"/>
                </a:lnTo>
                <a:lnTo>
                  <a:pt x="119529" y="110061"/>
                </a:lnTo>
                <a:lnTo>
                  <a:pt x="116299" y="102615"/>
                </a:lnTo>
                <a:close/>
              </a:path>
              <a:path w="259715" h="200025">
                <a:moveTo>
                  <a:pt x="69265" y="72009"/>
                </a:moveTo>
                <a:lnTo>
                  <a:pt x="67462" y="72136"/>
                </a:lnTo>
                <a:lnTo>
                  <a:pt x="65671" y="72136"/>
                </a:lnTo>
                <a:lnTo>
                  <a:pt x="61950" y="72898"/>
                </a:lnTo>
                <a:lnTo>
                  <a:pt x="75122" y="72898"/>
                </a:lnTo>
                <a:lnTo>
                  <a:pt x="71780" y="72262"/>
                </a:lnTo>
                <a:lnTo>
                  <a:pt x="70700" y="72136"/>
                </a:lnTo>
                <a:lnTo>
                  <a:pt x="69265" y="72009"/>
                </a:lnTo>
                <a:close/>
              </a:path>
              <a:path w="259715" h="200025">
                <a:moveTo>
                  <a:pt x="182194" y="141477"/>
                </a:moveTo>
                <a:lnTo>
                  <a:pt x="137617" y="141477"/>
                </a:lnTo>
                <a:lnTo>
                  <a:pt x="139117" y="154743"/>
                </a:lnTo>
                <a:lnTo>
                  <a:pt x="164527" y="191398"/>
                </a:lnTo>
                <a:lnTo>
                  <a:pt x="198196" y="200025"/>
                </a:lnTo>
                <a:lnTo>
                  <a:pt x="212098" y="198856"/>
                </a:lnTo>
                <a:lnTo>
                  <a:pt x="250575" y="172606"/>
                </a:lnTo>
                <a:lnTo>
                  <a:pt x="253389" y="165988"/>
                </a:lnTo>
                <a:lnTo>
                  <a:pt x="198196" y="165988"/>
                </a:lnTo>
                <a:lnTo>
                  <a:pt x="195135" y="165862"/>
                </a:lnTo>
                <a:lnTo>
                  <a:pt x="191947" y="163575"/>
                </a:lnTo>
                <a:lnTo>
                  <a:pt x="185356" y="154939"/>
                </a:lnTo>
                <a:lnTo>
                  <a:pt x="183210" y="148971"/>
                </a:lnTo>
                <a:lnTo>
                  <a:pt x="182194" y="141477"/>
                </a:lnTo>
                <a:close/>
              </a:path>
              <a:path w="259715" h="200025">
                <a:moveTo>
                  <a:pt x="253470" y="96647"/>
                </a:moveTo>
                <a:lnTo>
                  <a:pt x="200609" y="96647"/>
                </a:lnTo>
                <a:lnTo>
                  <a:pt x="202361" y="97536"/>
                </a:lnTo>
                <a:lnTo>
                  <a:pt x="204139" y="99060"/>
                </a:lnTo>
                <a:lnTo>
                  <a:pt x="205917" y="100711"/>
                </a:lnTo>
                <a:lnTo>
                  <a:pt x="207670" y="103250"/>
                </a:lnTo>
                <a:lnTo>
                  <a:pt x="209397" y="106552"/>
                </a:lnTo>
                <a:lnTo>
                  <a:pt x="213055" y="113157"/>
                </a:lnTo>
                <a:lnTo>
                  <a:pt x="214884" y="121412"/>
                </a:lnTo>
                <a:lnTo>
                  <a:pt x="214884" y="131190"/>
                </a:lnTo>
                <a:lnTo>
                  <a:pt x="203288" y="165988"/>
                </a:lnTo>
                <a:lnTo>
                  <a:pt x="253389" y="165988"/>
                </a:lnTo>
                <a:lnTo>
                  <a:pt x="255582" y="160829"/>
                </a:lnTo>
                <a:lnTo>
                  <a:pt x="258620" y="147028"/>
                </a:lnTo>
                <a:lnTo>
                  <a:pt x="259689" y="131190"/>
                </a:lnTo>
                <a:lnTo>
                  <a:pt x="258718" y="116115"/>
                </a:lnTo>
                <a:lnTo>
                  <a:pt x="255958" y="102885"/>
                </a:lnTo>
                <a:lnTo>
                  <a:pt x="253470" y="96647"/>
                </a:lnTo>
                <a:close/>
              </a:path>
              <a:path w="259715" h="200025">
                <a:moveTo>
                  <a:pt x="255117" y="0"/>
                </a:moveTo>
                <a:lnTo>
                  <a:pt x="146761" y="0"/>
                </a:lnTo>
                <a:lnTo>
                  <a:pt x="140131" y="112649"/>
                </a:lnTo>
                <a:lnTo>
                  <a:pt x="182879" y="112649"/>
                </a:lnTo>
                <a:lnTo>
                  <a:pt x="184251" y="107061"/>
                </a:lnTo>
                <a:lnTo>
                  <a:pt x="186435" y="102997"/>
                </a:lnTo>
                <a:lnTo>
                  <a:pt x="192417" y="97917"/>
                </a:lnTo>
                <a:lnTo>
                  <a:pt x="195579" y="96647"/>
                </a:lnTo>
                <a:lnTo>
                  <a:pt x="253470" y="96647"/>
                </a:lnTo>
                <a:lnTo>
                  <a:pt x="251413" y="91489"/>
                </a:lnTo>
                <a:lnTo>
                  <a:pt x="245084" y="81914"/>
                </a:lnTo>
                <a:lnTo>
                  <a:pt x="237102" y="74318"/>
                </a:lnTo>
                <a:lnTo>
                  <a:pt x="231516" y="71120"/>
                </a:lnTo>
                <a:lnTo>
                  <a:pt x="182651" y="71120"/>
                </a:lnTo>
                <a:lnTo>
                  <a:pt x="185623" y="34036"/>
                </a:lnTo>
                <a:lnTo>
                  <a:pt x="246316" y="34036"/>
                </a:lnTo>
                <a:lnTo>
                  <a:pt x="249643" y="33147"/>
                </a:lnTo>
                <a:lnTo>
                  <a:pt x="254025" y="29083"/>
                </a:lnTo>
                <a:lnTo>
                  <a:pt x="255130" y="25908"/>
                </a:lnTo>
                <a:lnTo>
                  <a:pt x="255117" y="0"/>
                </a:lnTo>
                <a:close/>
              </a:path>
              <a:path w="259715" h="200025">
                <a:moveTo>
                  <a:pt x="203911" y="64388"/>
                </a:moveTo>
                <a:lnTo>
                  <a:pt x="182651" y="71120"/>
                </a:lnTo>
                <a:lnTo>
                  <a:pt x="231516" y="71120"/>
                </a:lnTo>
                <a:lnTo>
                  <a:pt x="227579" y="68865"/>
                </a:lnTo>
                <a:lnTo>
                  <a:pt x="216514" y="65555"/>
                </a:lnTo>
                <a:lnTo>
                  <a:pt x="203911" y="6438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2052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11528" y="4937252"/>
            <a:ext cx="593090" cy="224790"/>
          </a:xfrm>
          <a:custGeom>
            <a:avLst/>
            <a:gdLst/>
            <a:ahLst/>
            <a:cxnLst/>
            <a:rect l="l" t="t" r="r" b="b"/>
            <a:pathLst>
              <a:path w="593089" h="224789">
                <a:moveTo>
                  <a:pt x="346709" y="139700"/>
                </a:moveTo>
                <a:lnTo>
                  <a:pt x="249301" y="139700"/>
                </a:lnTo>
                <a:lnTo>
                  <a:pt x="241468" y="140202"/>
                </a:lnTo>
                <a:lnTo>
                  <a:pt x="211328" y="171196"/>
                </a:lnTo>
                <a:lnTo>
                  <a:pt x="211328" y="192405"/>
                </a:lnTo>
                <a:lnTo>
                  <a:pt x="241609" y="223956"/>
                </a:lnTo>
                <a:lnTo>
                  <a:pt x="249301" y="224409"/>
                </a:lnTo>
                <a:lnTo>
                  <a:pt x="346709" y="224409"/>
                </a:lnTo>
                <a:lnTo>
                  <a:pt x="381730" y="206025"/>
                </a:lnTo>
                <a:lnTo>
                  <a:pt x="384556" y="192405"/>
                </a:lnTo>
                <a:lnTo>
                  <a:pt x="384556" y="189230"/>
                </a:lnTo>
                <a:lnTo>
                  <a:pt x="264795" y="189230"/>
                </a:lnTo>
                <a:lnTo>
                  <a:pt x="261747" y="188595"/>
                </a:lnTo>
                <a:lnTo>
                  <a:pt x="260223" y="187325"/>
                </a:lnTo>
                <a:lnTo>
                  <a:pt x="258572" y="186055"/>
                </a:lnTo>
                <a:lnTo>
                  <a:pt x="257809" y="184276"/>
                </a:lnTo>
                <a:lnTo>
                  <a:pt x="257937" y="181990"/>
                </a:lnTo>
                <a:lnTo>
                  <a:pt x="257937" y="181228"/>
                </a:lnTo>
                <a:lnTo>
                  <a:pt x="257809" y="178943"/>
                </a:lnTo>
                <a:lnTo>
                  <a:pt x="258572" y="177164"/>
                </a:lnTo>
                <a:lnTo>
                  <a:pt x="260223" y="175768"/>
                </a:lnTo>
                <a:lnTo>
                  <a:pt x="261747" y="174371"/>
                </a:lnTo>
                <a:lnTo>
                  <a:pt x="264795" y="173736"/>
                </a:lnTo>
                <a:lnTo>
                  <a:pt x="384556" y="173736"/>
                </a:lnTo>
                <a:lnTo>
                  <a:pt x="384556" y="171196"/>
                </a:lnTo>
                <a:lnTo>
                  <a:pt x="354615" y="140202"/>
                </a:lnTo>
                <a:lnTo>
                  <a:pt x="346709" y="139700"/>
                </a:lnTo>
                <a:close/>
              </a:path>
              <a:path w="593089" h="224789">
                <a:moveTo>
                  <a:pt x="384556" y="173736"/>
                </a:moveTo>
                <a:lnTo>
                  <a:pt x="331343" y="173736"/>
                </a:lnTo>
                <a:lnTo>
                  <a:pt x="334518" y="174371"/>
                </a:lnTo>
                <a:lnTo>
                  <a:pt x="335915" y="175768"/>
                </a:lnTo>
                <a:lnTo>
                  <a:pt x="337439" y="177164"/>
                </a:lnTo>
                <a:lnTo>
                  <a:pt x="338073" y="178943"/>
                </a:lnTo>
                <a:lnTo>
                  <a:pt x="338073" y="184276"/>
                </a:lnTo>
                <a:lnTo>
                  <a:pt x="337439" y="186055"/>
                </a:lnTo>
                <a:lnTo>
                  <a:pt x="335915" y="187325"/>
                </a:lnTo>
                <a:lnTo>
                  <a:pt x="334518" y="188595"/>
                </a:lnTo>
                <a:lnTo>
                  <a:pt x="331343" y="189230"/>
                </a:lnTo>
                <a:lnTo>
                  <a:pt x="384556" y="189230"/>
                </a:lnTo>
                <a:lnTo>
                  <a:pt x="384556" y="173736"/>
                </a:lnTo>
                <a:close/>
              </a:path>
              <a:path w="593089" h="224789">
                <a:moveTo>
                  <a:pt x="475488" y="152908"/>
                </a:moveTo>
                <a:lnTo>
                  <a:pt x="428878" y="152908"/>
                </a:lnTo>
                <a:lnTo>
                  <a:pt x="428878" y="214249"/>
                </a:lnTo>
                <a:lnTo>
                  <a:pt x="430276" y="217805"/>
                </a:lnTo>
                <a:lnTo>
                  <a:pt x="432943" y="220218"/>
                </a:lnTo>
                <a:lnTo>
                  <a:pt x="435609" y="222758"/>
                </a:lnTo>
                <a:lnTo>
                  <a:pt x="439293" y="224027"/>
                </a:lnTo>
                <a:lnTo>
                  <a:pt x="582422" y="224027"/>
                </a:lnTo>
                <a:lnTo>
                  <a:pt x="586104" y="222758"/>
                </a:lnTo>
                <a:lnTo>
                  <a:pt x="591566" y="217805"/>
                </a:lnTo>
                <a:lnTo>
                  <a:pt x="592963" y="214249"/>
                </a:lnTo>
                <a:lnTo>
                  <a:pt x="592963" y="188340"/>
                </a:lnTo>
                <a:lnTo>
                  <a:pt x="475488" y="188340"/>
                </a:lnTo>
                <a:lnTo>
                  <a:pt x="475488" y="152908"/>
                </a:lnTo>
                <a:close/>
              </a:path>
              <a:path w="593089" h="224789">
                <a:moveTo>
                  <a:pt x="591185" y="141986"/>
                </a:moveTo>
                <a:lnTo>
                  <a:pt x="544829" y="141986"/>
                </a:lnTo>
                <a:lnTo>
                  <a:pt x="544829" y="167512"/>
                </a:lnTo>
                <a:lnTo>
                  <a:pt x="578993" y="167512"/>
                </a:lnTo>
                <a:lnTo>
                  <a:pt x="583310" y="166115"/>
                </a:lnTo>
                <a:lnTo>
                  <a:pt x="586359" y="163322"/>
                </a:lnTo>
                <a:lnTo>
                  <a:pt x="589534" y="160527"/>
                </a:lnTo>
                <a:lnTo>
                  <a:pt x="591185" y="156718"/>
                </a:lnTo>
                <a:lnTo>
                  <a:pt x="591185" y="141986"/>
                </a:lnTo>
                <a:close/>
              </a:path>
              <a:path w="593089" h="224789">
                <a:moveTo>
                  <a:pt x="591185" y="13715"/>
                </a:moveTo>
                <a:lnTo>
                  <a:pt x="544829" y="13715"/>
                </a:lnTo>
                <a:lnTo>
                  <a:pt x="544829" y="106552"/>
                </a:lnTo>
                <a:lnTo>
                  <a:pt x="542925" y="107442"/>
                </a:lnTo>
                <a:lnTo>
                  <a:pt x="539750" y="108203"/>
                </a:lnTo>
                <a:lnTo>
                  <a:pt x="535432" y="108838"/>
                </a:lnTo>
                <a:lnTo>
                  <a:pt x="530606" y="109474"/>
                </a:lnTo>
                <a:lnTo>
                  <a:pt x="525779" y="109727"/>
                </a:lnTo>
                <a:lnTo>
                  <a:pt x="407670" y="109727"/>
                </a:lnTo>
                <a:lnTo>
                  <a:pt x="407670" y="135000"/>
                </a:lnTo>
                <a:lnTo>
                  <a:pt x="409194" y="138684"/>
                </a:lnTo>
                <a:lnTo>
                  <a:pt x="412115" y="141224"/>
                </a:lnTo>
                <a:lnTo>
                  <a:pt x="415035" y="143890"/>
                </a:lnTo>
                <a:lnTo>
                  <a:pt x="418972" y="145161"/>
                </a:lnTo>
                <a:lnTo>
                  <a:pt x="524891" y="145161"/>
                </a:lnTo>
                <a:lnTo>
                  <a:pt x="529971" y="144780"/>
                </a:lnTo>
                <a:lnTo>
                  <a:pt x="539115" y="143256"/>
                </a:lnTo>
                <a:lnTo>
                  <a:pt x="542416" y="142621"/>
                </a:lnTo>
                <a:lnTo>
                  <a:pt x="544829" y="141986"/>
                </a:lnTo>
                <a:lnTo>
                  <a:pt x="591185" y="141986"/>
                </a:lnTo>
                <a:lnTo>
                  <a:pt x="591185" y="13715"/>
                </a:lnTo>
                <a:close/>
              </a:path>
              <a:path w="593089" h="224789">
                <a:moveTo>
                  <a:pt x="497966" y="98678"/>
                </a:moveTo>
                <a:lnTo>
                  <a:pt x="451231" y="98678"/>
                </a:lnTo>
                <a:lnTo>
                  <a:pt x="451231" y="109727"/>
                </a:lnTo>
                <a:lnTo>
                  <a:pt x="497966" y="109727"/>
                </a:lnTo>
                <a:lnTo>
                  <a:pt x="497966" y="98678"/>
                </a:lnTo>
                <a:close/>
              </a:path>
              <a:path w="593089" h="224789">
                <a:moveTo>
                  <a:pt x="531495" y="13462"/>
                </a:moveTo>
                <a:lnTo>
                  <a:pt x="415797" y="13462"/>
                </a:lnTo>
                <a:lnTo>
                  <a:pt x="415797" y="90550"/>
                </a:lnTo>
                <a:lnTo>
                  <a:pt x="416941" y="93852"/>
                </a:lnTo>
                <a:lnTo>
                  <a:pt x="421385" y="97789"/>
                </a:lnTo>
                <a:lnTo>
                  <a:pt x="424688" y="98806"/>
                </a:lnTo>
                <a:lnTo>
                  <a:pt x="429133" y="98678"/>
                </a:lnTo>
                <a:lnTo>
                  <a:pt x="524287" y="98678"/>
                </a:lnTo>
                <a:lnTo>
                  <a:pt x="527177" y="97789"/>
                </a:lnTo>
                <a:lnTo>
                  <a:pt x="529335" y="95758"/>
                </a:lnTo>
                <a:lnTo>
                  <a:pt x="531622" y="93852"/>
                </a:lnTo>
                <a:lnTo>
                  <a:pt x="532638" y="90550"/>
                </a:lnTo>
                <a:lnTo>
                  <a:pt x="532638" y="63246"/>
                </a:lnTo>
                <a:lnTo>
                  <a:pt x="462534" y="63246"/>
                </a:lnTo>
                <a:lnTo>
                  <a:pt x="462534" y="48895"/>
                </a:lnTo>
                <a:lnTo>
                  <a:pt x="522732" y="48895"/>
                </a:lnTo>
                <a:lnTo>
                  <a:pt x="526034" y="48006"/>
                </a:lnTo>
                <a:lnTo>
                  <a:pt x="528193" y="45974"/>
                </a:lnTo>
                <a:lnTo>
                  <a:pt x="530479" y="43942"/>
                </a:lnTo>
                <a:lnTo>
                  <a:pt x="531495" y="40767"/>
                </a:lnTo>
                <a:lnTo>
                  <a:pt x="531495" y="13462"/>
                </a:lnTo>
                <a:close/>
              </a:path>
              <a:path w="593089" h="224789">
                <a:moveTo>
                  <a:pt x="524287" y="98678"/>
                </a:moveTo>
                <a:lnTo>
                  <a:pt x="519429" y="98678"/>
                </a:lnTo>
                <a:lnTo>
                  <a:pt x="523875" y="98806"/>
                </a:lnTo>
                <a:lnTo>
                  <a:pt x="524287" y="98678"/>
                </a:lnTo>
                <a:close/>
              </a:path>
              <a:path w="593089" h="224789">
                <a:moveTo>
                  <a:pt x="58293" y="144907"/>
                </a:moveTo>
                <a:lnTo>
                  <a:pt x="11557" y="144907"/>
                </a:lnTo>
                <a:lnTo>
                  <a:pt x="11684" y="214249"/>
                </a:lnTo>
                <a:lnTo>
                  <a:pt x="12954" y="217805"/>
                </a:lnTo>
                <a:lnTo>
                  <a:pt x="15621" y="220218"/>
                </a:lnTo>
                <a:lnTo>
                  <a:pt x="18287" y="222758"/>
                </a:lnTo>
                <a:lnTo>
                  <a:pt x="21971" y="224027"/>
                </a:lnTo>
                <a:lnTo>
                  <a:pt x="165227" y="224027"/>
                </a:lnTo>
                <a:lnTo>
                  <a:pt x="168909" y="222758"/>
                </a:lnTo>
                <a:lnTo>
                  <a:pt x="171577" y="220218"/>
                </a:lnTo>
                <a:lnTo>
                  <a:pt x="174371" y="217805"/>
                </a:lnTo>
                <a:lnTo>
                  <a:pt x="175640" y="214249"/>
                </a:lnTo>
                <a:lnTo>
                  <a:pt x="175768" y="209550"/>
                </a:lnTo>
                <a:lnTo>
                  <a:pt x="175768" y="188340"/>
                </a:lnTo>
                <a:lnTo>
                  <a:pt x="58293" y="188340"/>
                </a:lnTo>
                <a:lnTo>
                  <a:pt x="58293" y="144907"/>
                </a:lnTo>
                <a:close/>
              </a:path>
              <a:path w="593089" h="224789">
                <a:moveTo>
                  <a:pt x="175006" y="116586"/>
                </a:moveTo>
                <a:lnTo>
                  <a:pt x="128651" y="116586"/>
                </a:lnTo>
                <a:lnTo>
                  <a:pt x="128651" y="160655"/>
                </a:lnTo>
                <a:lnTo>
                  <a:pt x="162940" y="160655"/>
                </a:lnTo>
                <a:lnTo>
                  <a:pt x="167132" y="159258"/>
                </a:lnTo>
                <a:lnTo>
                  <a:pt x="170307" y="156463"/>
                </a:lnTo>
                <a:lnTo>
                  <a:pt x="173355" y="153670"/>
                </a:lnTo>
                <a:lnTo>
                  <a:pt x="175006" y="149860"/>
                </a:lnTo>
                <a:lnTo>
                  <a:pt x="175006" y="116586"/>
                </a:lnTo>
                <a:close/>
              </a:path>
              <a:path w="593089" h="224789">
                <a:moveTo>
                  <a:pt x="46355" y="14350"/>
                </a:moveTo>
                <a:lnTo>
                  <a:pt x="0" y="14350"/>
                </a:lnTo>
                <a:lnTo>
                  <a:pt x="0" y="129921"/>
                </a:lnTo>
                <a:lnTo>
                  <a:pt x="1015" y="133096"/>
                </a:lnTo>
                <a:lnTo>
                  <a:pt x="3175" y="135127"/>
                </a:lnTo>
                <a:lnTo>
                  <a:pt x="5461" y="137160"/>
                </a:lnTo>
                <a:lnTo>
                  <a:pt x="8762" y="138049"/>
                </a:lnTo>
                <a:lnTo>
                  <a:pt x="104267" y="138049"/>
                </a:lnTo>
                <a:lnTo>
                  <a:pt x="107568" y="137160"/>
                </a:lnTo>
                <a:lnTo>
                  <a:pt x="109855" y="135127"/>
                </a:lnTo>
                <a:lnTo>
                  <a:pt x="112014" y="133096"/>
                </a:lnTo>
                <a:lnTo>
                  <a:pt x="113157" y="129921"/>
                </a:lnTo>
                <a:lnTo>
                  <a:pt x="113157" y="116586"/>
                </a:lnTo>
                <a:lnTo>
                  <a:pt x="175006" y="116586"/>
                </a:lnTo>
                <a:lnTo>
                  <a:pt x="175006" y="102615"/>
                </a:lnTo>
                <a:lnTo>
                  <a:pt x="46355" y="102615"/>
                </a:lnTo>
                <a:lnTo>
                  <a:pt x="46355" y="75437"/>
                </a:lnTo>
                <a:lnTo>
                  <a:pt x="113157" y="75437"/>
                </a:lnTo>
                <a:lnTo>
                  <a:pt x="113157" y="66039"/>
                </a:lnTo>
                <a:lnTo>
                  <a:pt x="175006" y="66039"/>
                </a:lnTo>
                <a:lnTo>
                  <a:pt x="175006" y="39750"/>
                </a:lnTo>
                <a:lnTo>
                  <a:pt x="46355" y="39750"/>
                </a:lnTo>
                <a:lnTo>
                  <a:pt x="46355" y="14350"/>
                </a:lnTo>
                <a:close/>
              </a:path>
              <a:path w="593089" h="224789">
                <a:moveTo>
                  <a:pt x="113157" y="75437"/>
                </a:moveTo>
                <a:lnTo>
                  <a:pt x="66929" y="75437"/>
                </a:lnTo>
                <a:lnTo>
                  <a:pt x="66929" y="102615"/>
                </a:lnTo>
                <a:lnTo>
                  <a:pt x="175006" y="102615"/>
                </a:lnTo>
                <a:lnTo>
                  <a:pt x="175006" y="82550"/>
                </a:lnTo>
                <a:lnTo>
                  <a:pt x="113157" y="82550"/>
                </a:lnTo>
                <a:lnTo>
                  <a:pt x="113157" y="75437"/>
                </a:lnTo>
                <a:close/>
              </a:path>
              <a:path w="593089" h="224789">
                <a:moveTo>
                  <a:pt x="175006" y="66039"/>
                </a:moveTo>
                <a:lnTo>
                  <a:pt x="128651" y="66039"/>
                </a:lnTo>
                <a:lnTo>
                  <a:pt x="128651" y="82550"/>
                </a:lnTo>
                <a:lnTo>
                  <a:pt x="175006" y="82550"/>
                </a:lnTo>
                <a:lnTo>
                  <a:pt x="175006" y="66039"/>
                </a:lnTo>
                <a:close/>
              </a:path>
              <a:path w="593089" h="224789">
                <a:moveTo>
                  <a:pt x="113157" y="14350"/>
                </a:moveTo>
                <a:lnTo>
                  <a:pt x="66929" y="14350"/>
                </a:lnTo>
                <a:lnTo>
                  <a:pt x="66929" y="39750"/>
                </a:lnTo>
                <a:lnTo>
                  <a:pt x="175006" y="39750"/>
                </a:lnTo>
                <a:lnTo>
                  <a:pt x="175006" y="32003"/>
                </a:lnTo>
                <a:lnTo>
                  <a:pt x="113157" y="32003"/>
                </a:lnTo>
                <a:lnTo>
                  <a:pt x="113157" y="14350"/>
                </a:lnTo>
                <a:close/>
              </a:path>
              <a:path w="593089" h="224789">
                <a:moveTo>
                  <a:pt x="175006" y="13970"/>
                </a:moveTo>
                <a:lnTo>
                  <a:pt x="128651" y="13970"/>
                </a:lnTo>
                <a:lnTo>
                  <a:pt x="128651" y="32003"/>
                </a:lnTo>
                <a:lnTo>
                  <a:pt x="175006" y="32003"/>
                </a:lnTo>
                <a:lnTo>
                  <a:pt x="175006" y="13970"/>
                </a:lnTo>
                <a:close/>
              </a:path>
              <a:path w="593089" h="224789">
                <a:moveTo>
                  <a:pt x="382049" y="125222"/>
                </a:moveTo>
                <a:lnTo>
                  <a:pt x="316991" y="125222"/>
                </a:lnTo>
                <a:lnTo>
                  <a:pt x="318770" y="126111"/>
                </a:lnTo>
                <a:lnTo>
                  <a:pt x="320928" y="126619"/>
                </a:lnTo>
                <a:lnTo>
                  <a:pt x="335915" y="126619"/>
                </a:lnTo>
                <a:lnTo>
                  <a:pt x="335915" y="135509"/>
                </a:lnTo>
                <a:lnTo>
                  <a:pt x="370204" y="135509"/>
                </a:lnTo>
                <a:lnTo>
                  <a:pt x="374396" y="134112"/>
                </a:lnTo>
                <a:lnTo>
                  <a:pt x="377571" y="131318"/>
                </a:lnTo>
                <a:lnTo>
                  <a:pt x="380619" y="128524"/>
                </a:lnTo>
                <a:lnTo>
                  <a:pt x="382049" y="125222"/>
                </a:lnTo>
                <a:close/>
              </a:path>
              <a:path w="593089" h="224789">
                <a:moveTo>
                  <a:pt x="299974" y="56007"/>
                </a:moveTo>
                <a:lnTo>
                  <a:pt x="233299" y="56007"/>
                </a:lnTo>
                <a:lnTo>
                  <a:pt x="222631" y="56134"/>
                </a:lnTo>
                <a:lnTo>
                  <a:pt x="214757" y="58927"/>
                </a:lnTo>
                <a:lnTo>
                  <a:pt x="209677" y="64262"/>
                </a:lnTo>
                <a:lnTo>
                  <a:pt x="204470" y="69596"/>
                </a:lnTo>
                <a:lnTo>
                  <a:pt x="201930" y="76453"/>
                </a:lnTo>
                <a:lnTo>
                  <a:pt x="201930" y="113284"/>
                </a:lnTo>
                <a:lnTo>
                  <a:pt x="204470" y="120014"/>
                </a:lnTo>
                <a:lnTo>
                  <a:pt x="214757" y="131063"/>
                </a:lnTo>
                <a:lnTo>
                  <a:pt x="222631" y="133985"/>
                </a:lnTo>
                <a:lnTo>
                  <a:pt x="233299" y="134112"/>
                </a:lnTo>
                <a:lnTo>
                  <a:pt x="293116" y="134112"/>
                </a:lnTo>
                <a:lnTo>
                  <a:pt x="303911" y="134238"/>
                </a:lnTo>
                <a:lnTo>
                  <a:pt x="311784" y="131445"/>
                </a:lnTo>
                <a:lnTo>
                  <a:pt x="316738" y="125730"/>
                </a:lnTo>
                <a:lnTo>
                  <a:pt x="316991" y="125222"/>
                </a:lnTo>
                <a:lnTo>
                  <a:pt x="382049" y="125222"/>
                </a:lnTo>
                <a:lnTo>
                  <a:pt x="382270" y="124713"/>
                </a:lnTo>
                <a:lnTo>
                  <a:pt x="382270" y="101346"/>
                </a:lnTo>
                <a:lnTo>
                  <a:pt x="254381" y="101346"/>
                </a:lnTo>
                <a:lnTo>
                  <a:pt x="252349" y="100964"/>
                </a:lnTo>
                <a:lnTo>
                  <a:pt x="250825" y="100202"/>
                </a:lnTo>
                <a:lnTo>
                  <a:pt x="249174" y="99568"/>
                </a:lnTo>
                <a:lnTo>
                  <a:pt x="248412" y="98044"/>
                </a:lnTo>
                <a:lnTo>
                  <a:pt x="248412" y="93852"/>
                </a:lnTo>
                <a:lnTo>
                  <a:pt x="249174" y="92583"/>
                </a:lnTo>
                <a:lnTo>
                  <a:pt x="250825" y="92075"/>
                </a:lnTo>
                <a:lnTo>
                  <a:pt x="252349" y="91567"/>
                </a:lnTo>
                <a:lnTo>
                  <a:pt x="254381" y="91312"/>
                </a:lnTo>
                <a:lnTo>
                  <a:pt x="324231" y="91312"/>
                </a:lnTo>
                <a:lnTo>
                  <a:pt x="324231" y="89535"/>
                </a:lnTo>
                <a:lnTo>
                  <a:pt x="382270" y="89535"/>
                </a:lnTo>
                <a:lnTo>
                  <a:pt x="382270" y="59689"/>
                </a:lnTo>
                <a:lnTo>
                  <a:pt x="310261" y="59689"/>
                </a:lnTo>
                <a:lnTo>
                  <a:pt x="305689" y="57150"/>
                </a:lnTo>
                <a:lnTo>
                  <a:pt x="299974" y="56007"/>
                </a:lnTo>
                <a:close/>
              </a:path>
              <a:path w="593089" h="224789">
                <a:moveTo>
                  <a:pt x="270509" y="101219"/>
                </a:moveTo>
                <a:lnTo>
                  <a:pt x="256794" y="101219"/>
                </a:lnTo>
                <a:lnTo>
                  <a:pt x="254381" y="101346"/>
                </a:lnTo>
                <a:lnTo>
                  <a:pt x="272923" y="101346"/>
                </a:lnTo>
                <a:lnTo>
                  <a:pt x="270509" y="101219"/>
                </a:lnTo>
                <a:close/>
              </a:path>
              <a:path w="593089" h="224789">
                <a:moveTo>
                  <a:pt x="324231" y="91312"/>
                </a:moveTo>
                <a:lnTo>
                  <a:pt x="272923" y="91312"/>
                </a:lnTo>
                <a:lnTo>
                  <a:pt x="274701" y="91567"/>
                </a:lnTo>
                <a:lnTo>
                  <a:pt x="277241" y="92583"/>
                </a:lnTo>
                <a:lnTo>
                  <a:pt x="277876" y="93852"/>
                </a:lnTo>
                <a:lnTo>
                  <a:pt x="277876" y="98044"/>
                </a:lnTo>
                <a:lnTo>
                  <a:pt x="277241" y="99568"/>
                </a:lnTo>
                <a:lnTo>
                  <a:pt x="275971" y="100202"/>
                </a:lnTo>
                <a:lnTo>
                  <a:pt x="274701" y="100964"/>
                </a:lnTo>
                <a:lnTo>
                  <a:pt x="272923" y="101346"/>
                </a:lnTo>
                <a:lnTo>
                  <a:pt x="382270" y="101346"/>
                </a:lnTo>
                <a:lnTo>
                  <a:pt x="382270" y="96647"/>
                </a:lnTo>
                <a:lnTo>
                  <a:pt x="324231" y="96647"/>
                </a:lnTo>
                <a:lnTo>
                  <a:pt x="324231" y="91312"/>
                </a:lnTo>
                <a:close/>
              </a:path>
              <a:path w="593089" h="224789">
                <a:moveTo>
                  <a:pt x="382270" y="89535"/>
                </a:moveTo>
                <a:lnTo>
                  <a:pt x="335915" y="89535"/>
                </a:lnTo>
                <a:lnTo>
                  <a:pt x="335915" y="96647"/>
                </a:lnTo>
                <a:lnTo>
                  <a:pt x="382270" y="96647"/>
                </a:lnTo>
                <a:lnTo>
                  <a:pt x="382270" y="89535"/>
                </a:lnTo>
                <a:close/>
              </a:path>
              <a:path w="593089" h="224789">
                <a:moveTo>
                  <a:pt x="272923" y="91312"/>
                </a:moveTo>
                <a:lnTo>
                  <a:pt x="254381" y="91312"/>
                </a:lnTo>
                <a:lnTo>
                  <a:pt x="256794" y="91439"/>
                </a:lnTo>
                <a:lnTo>
                  <a:pt x="270509" y="91439"/>
                </a:lnTo>
                <a:lnTo>
                  <a:pt x="272923" y="91312"/>
                </a:lnTo>
                <a:close/>
              </a:path>
              <a:path w="593089" h="224789">
                <a:moveTo>
                  <a:pt x="382270" y="13970"/>
                </a:moveTo>
                <a:lnTo>
                  <a:pt x="335915" y="13970"/>
                </a:lnTo>
                <a:lnTo>
                  <a:pt x="335915" y="58927"/>
                </a:lnTo>
                <a:lnTo>
                  <a:pt x="310261" y="58927"/>
                </a:lnTo>
                <a:lnTo>
                  <a:pt x="310261" y="59689"/>
                </a:lnTo>
                <a:lnTo>
                  <a:pt x="382270" y="59689"/>
                </a:lnTo>
                <a:lnTo>
                  <a:pt x="382270" y="13970"/>
                </a:lnTo>
                <a:close/>
              </a:path>
              <a:path w="593089" h="224789">
                <a:moveTo>
                  <a:pt x="326135" y="16383"/>
                </a:moveTo>
                <a:lnTo>
                  <a:pt x="197612" y="16383"/>
                </a:lnTo>
                <a:lnTo>
                  <a:pt x="197612" y="42799"/>
                </a:lnTo>
                <a:lnTo>
                  <a:pt x="198755" y="45974"/>
                </a:lnTo>
                <a:lnTo>
                  <a:pt x="203073" y="50037"/>
                </a:lnTo>
                <a:lnTo>
                  <a:pt x="206375" y="50926"/>
                </a:lnTo>
                <a:lnTo>
                  <a:pt x="317246" y="50926"/>
                </a:lnTo>
                <a:lnTo>
                  <a:pt x="320547" y="50037"/>
                </a:lnTo>
                <a:lnTo>
                  <a:pt x="322834" y="48006"/>
                </a:lnTo>
                <a:lnTo>
                  <a:pt x="324993" y="45974"/>
                </a:lnTo>
                <a:lnTo>
                  <a:pt x="326135" y="42799"/>
                </a:lnTo>
                <a:lnTo>
                  <a:pt x="326135" y="16383"/>
                </a:lnTo>
                <a:close/>
              </a:path>
              <a:path w="593089" h="224789">
                <a:moveTo>
                  <a:pt x="286512" y="0"/>
                </a:moveTo>
                <a:lnTo>
                  <a:pt x="240411" y="0"/>
                </a:lnTo>
                <a:lnTo>
                  <a:pt x="240411" y="16383"/>
                </a:lnTo>
                <a:lnTo>
                  <a:pt x="286512" y="16383"/>
                </a:lnTo>
                <a:lnTo>
                  <a:pt x="2865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91486" y="4950714"/>
            <a:ext cx="599440" cy="210820"/>
          </a:xfrm>
          <a:custGeom>
            <a:avLst/>
            <a:gdLst/>
            <a:ahLst/>
            <a:cxnLst/>
            <a:rect l="l" t="t" r="r" b="b"/>
            <a:pathLst>
              <a:path w="599439" h="210820">
                <a:moveTo>
                  <a:pt x="599439" y="174371"/>
                </a:moveTo>
                <a:lnTo>
                  <a:pt x="404749" y="174371"/>
                </a:lnTo>
                <a:lnTo>
                  <a:pt x="404749" y="198120"/>
                </a:lnTo>
                <a:lnTo>
                  <a:pt x="406526" y="202311"/>
                </a:lnTo>
                <a:lnTo>
                  <a:pt x="413257" y="208280"/>
                </a:lnTo>
                <a:lnTo>
                  <a:pt x="417449" y="209803"/>
                </a:lnTo>
                <a:lnTo>
                  <a:pt x="586867" y="209803"/>
                </a:lnTo>
                <a:lnTo>
                  <a:pt x="591185" y="208280"/>
                </a:lnTo>
                <a:lnTo>
                  <a:pt x="597662" y="202311"/>
                </a:lnTo>
                <a:lnTo>
                  <a:pt x="599439" y="198120"/>
                </a:lnTo>
                <a:lnTo>
                  <a:pt x="599439" y="174371"/>
                </a:lnTo>
                <a:close/>
              </a:path>
              <a:path w="599439" h="210820">
                <a:moveTo>
                  <a:pt x="392175" y="174371"/>
                </a:moveTo>
                <a:lnTo>
                  <a:pt x="197485" y="174371"/>
                </a:lnTo>
                <a:lnTo>
                  <a:pt x="197485" y="198120"/>
                </a:lnTo>
                <a:lnTo>
                  <a:pt x="199262" y="202311"/>
                </a:lnTo>
                <a:lnTo>
                  <a:pt x="205994" y="208280"/>
                </a:lnTo>
                <a:lnTo>
                  <a:pt x="210185" y="209803"/>
                </a:lnTo>
                <a:lnTo>
                  <a:pt x="379602" y="209803"/>
                </a:lnTo>
                <a:lnTo>
                  <a:pt x="383920" y="208280"/>
                </a:lnTo>
                <a:lnTo>
                  <a:pt x="390398" y="202311"/>
                </a:lnTo>
                <a:lnTo>
                  <a:pt x="392175" y="198120"/>
                </a:lnTo>
                <a:lnTo>
                  <a:pt x="392175" y="174371"/>
                </a:lnTo>
                <a:close/>
              </a:path>
              <a:path w="599439" h="210820">
                <a:moveTo>
                  <a:pt x="590295" y="1143"/>
                </a:moveTo>
                <a:lnTo>
                  <a:pt x="415163" y="1143"/>
                </a:lnTo>
                <a:lnTo>
                  <a:pt x="415163" y="141605"/>
                </a:lnTo>
                <a:lnTo>
                  <a:pt x="416306" y="144780"/>
                </a:lnTo>
                <a:lnTo>
                  <a:pt x="418592" y="146938"/>
                </a:lnTo>
                <a:lnTo>
                  <a:pt x="420877" y="148971"/>
                </a:lnTo>
                <a:lnTo>
                  <a:pt x="424180" y="149987"/>
                </a:lnTo>
                <a:lnTo>
                  <a:pt x="584073" y="149987"/>
                </a:lnTo>
                <a:lnTo>
                  <a:pt x="587375" y="148971"/>
                </a:lnTo>
                <a:lnTo>
                  <a:pt x="589661" y="146938"/>
                </a:lnTo>
                <a:lnTo>
                  <a:pt x="591946" y="144780"/>
                </a:lnTo>
                <a:lnTo>
                  <a:pt x="593089" y="141605"/>
                </a:lnTo>
                <a:lnTo>
                  <a:pt x="593089" y="114808"/>
                </a:lnTo>
                <a:lnTo>
                  <a:pt x="461390" y="114808"/>
                </a:lnTo>
                <a:lnTo>
                  <a:pt x="461390" y="92583"/>
                </a:lnTo>
                <a:lnTo>
                  <a:pt x="579882" y="92583"/>
                </a:lnTo>
                <a:lnTo>
                  <a:pt x="583311" y="91566"/>
                </a:lnTo>
                <a:lnTo>
                  <a:pt x="585596" y="89535"/>
                </a:lnTo>
                <a:lnTo>
                  <a:pt x="587756" y="87502"/>
                </a:lnTo>
                <a:lnTo>
                  <a:pt x="588899" y="84200"/>
                </a:lnTo>
                <a:lnTo>
                  <a:pt x="588899" y="57150"/>
                </a:lnTo>
                <a:lnTo>
                  <a:pt x="461390" y="57150"/>
                </a:lnTo>
                <a:lnTo>
                  <a:pt x="461390" y="36830"/>
                </a:lnTo>
                <a:lnTo>
                  <a:pt x="581279" y="36830"/>
                </a:lnTo>
                <a:lnTo>
                  <a:pt x="584707" y="35813"/>
                </a:lnTo>
                <a:lnTo>
                  <a:pt x="589152" y="31623"/>
                </a:lnTo>
                <a:lnTo>
                  <a:pt x="590295" y="28448"/>
                </a:lnTo>
                <a:lnTo>
                  <a:pt x="590295" y="1143"/>
                </a:lnTo>
                <a:close/>
              </a:path>
              <a:path w="599439" h="210820">
                <a:moveTo>
                  <a:pt x="162686" y="202819"/>
                </a:moveTo>
                <a:lnTo>
                  <a:pt x="125983" y="202819"/>
                </a:lnTo>
                <a:lnTo>
                  <a:pt x="125983" y="210565"/>
                </a:lnTo>
                <a:lnTo>
                  <a:pt x="146812" y="210565"/>
                </a:lnTo>
                <a:lnTo>
                  <a:pt x="150749" y="209803"/>
                </a:lnTo>
                <a:lnTo>
                  <a:pt x="154177" y="208280"/>
                </a:lnTo>
                <a:lnTo>
                  <a:pt x="157606" y="206883"/>
                </a:lnTo>
                <a:lnTo>
                  <a:pt x="160781" y="204724"/>
                </a:lnTo>
                <a:lnTo>
                  <a:pt x="162686" y="202819"/>
                </a:lnTo>
                <a:close/>
              </a:path>
              <a:path w="599439" h="210820">
                <a:moveTo>
                  <a:pt x="109219" y="888"/>
                </a:moveTo>
                <a:lnTo>
                  <a:pt x="0" y="888"/>
                </a:lnTo>
                <a:lnTo>
                  <a:pt x="0" y="28828"/>
                </a:lnTo>
                <a:lnTo>
                  <a:pt x="1015" y="32003"/>
                </a:lnTo>
                <a:lnTo>
                  <a:pt x="3048" y="33909"/>
                </a:lnTo>
                <a:lnTo>
                  <a:pt x="5080" y="35687"/>
                </a:lnTo>
                <a:lnTo>
                  <a:pt x="8381" y="36575"/>
                </a:lnTo>
                <a:lnTo>
                  <a:pt x="62611" y="36575"/>
                </a:lnTo>
                <a:lnTo>
                  <a:pt x="62611" y="82931"/>
                </a:lnTo>
                <a:lnTo>
                  <a:pt x="635" y="82931"/>
                </a:lnTo>
                <a:lnTo>
                  <a:pt x="762" y="199009"/>
                </a:lnTo>
                <a:lnTo>
                  <a:pt x="2031" y="202946"/>
                </a:lnTo>
                <a:lnTo>
                  <a:pt x="7619" y="208280"/>
                </a:lnTo>
                <a:lnTo>
                  <a:pt x="11556" y="209550"/>
                </a:lnTo>
                <a:lnTo>
                  <a:pt x="16637" y="209676"/>
                </a:lnTo>
                <a:lnTo>
                  <a:pt x="82295" y="209676"/>
                </a:lnTo>
                <a:lnTo>
                  <a:pt x="125983" y="202819"/>
                </a:lnTo>
                <a:lnTo>
                  <a:pt x="162686" y="202819"/>
                </a:lnTo>
                <a:lnTo>
                  <a:pt x="172338" y="185038"/>
                </a:lnTo>
                <a:lnTo>
                  <a:pt x="172338" y="174244"/>
                </a:lnTo>
                <a:lnTo>
                  <a:pt x="47117" y="174244"/>
                </a:lnTo>
                <a:lnTo>
                  <a:pt x="47117" y="117983"/>
                </a:lnTo>
                <a:lnTo>
                  <a:pt x="100964" y="117983"/>
                </a:lnTo>
                <a:lnTo>
                  <a:pt x="104139" y="117094"/>
                </a:lnTo>
                <a:lnTo>
                  <a:pt x="106171" y="115188"/>
                </a:lnTo>
                <a:lnTo>
                  <a:pt x="108331" y="113411"/>
                </a:lnTo>
                <a:lnTo>
                  <a:pt x="109346" y="110236"/>
                </a:lnTo>
                <a:lnTo>
                  <a:pt x="109219" y="888"/>
                </a:lnTo>
                <a:close/>
              </a:path>
              <a:path w="599439" h="210820">
                <a:moveTo>
                  <a:pt x="172338" y="508"/>
                </a:moveTo>
                <a:lnTo>
                  <a:pt x="125983" y="508"/>
                </a:lnTo>
                <a:lnTo>
                  <a:pt x="125983" y="167132"/>
                </a:lnTo>
                <a:lnTo>
                  <a:pt x="119125" y="169418"/>
                </a:lnTo>
                <a:lnTo>
                  <a:pt x="112013" y="171196"/>
                </a:lnTo>
                <a:lnTo>
                  <a:pt x="96646" y="173609"/>
                </a:lnTo>
                <a:lnTo>
                  <a:pt x="90296" y="174116"/>
                </a:lnTo>
                <a:lnTo>
                  <a:pt x="85217" y="174244"/>
                </a:lnTo>
                <a:lnTo>
                  <a:pt x="172338" y="174244"/>
                </a:lnTo>
                <a:lnTo>
                  <a:pt x="172338" y="508"/>
                </a:lnTo>
                <a:close/>
              </a:path>
              <a:path w="599439" h="210820">
                <a:moveTo>
                  <a:pt x="317626" y="0"/>
                </a:moveTo>
                <a:lnTo>
                  <a:pt x="271018" y="0"/>
                </a:lnTo>
                <a:lnTo>
                  <a:pt x="271018" y="45974"/>
                </a:lnTo>
                <a:lnTo>
                  <a:pt x="270682" y="52853"/>
                </a:lnTo>
                <a:lnTo>
                  <a:pt x="249046" y="90932"/>
                </a:lnTo>
                <a:lnTo>
                  <a:pt x="203326" y="107441"/>
                </a:lnTo>
                <a:lnTo>
                  <a:pt x="203326" y="143763"/>
                </a:lnTo>
                <a:lnTo>
                  <a:pt x="244850" y="135959"/>
                </a:lnTo>
                <a:lnTo>
                  <a:pt x="280320" y="114744"/>
                </a:lnTo>
                <a:lnTo>
                  <a:pt x="294386" y="97409"/>
                </a:lnTo>
                <a:lnTo>
                  <a:pt x="349566" y="97409"/>
                </a:lnTo>
                <a:lnTo>
                  <a:pt x="320788" y="65565"/>
                </a:lnTo>
                <a:lnTo>
                  <a:pt x="317626" y="45974"/>
                </a:lnTo>
                <a:lnTo>
                  <a:pt x="317626" y="0"/>
                </a:lnTo>
                <a:close/>
              </a:path>
              <a:path w="599439" h="210820">
                <a:moveTo>
                  <a:pt x="349566" y="97409"/>
                </a:moveTo>
                <a:lnTo>
                  <a:pt x="294386" y="97409"/>
                </a:lnTo>
                <a:lnTo>
                  <a:pt x="300360" y="106362"/>
                </a:lnTo>
                <a:lnTo>
                  <a:pt x="330454" y="129794"/>
                </a:lnTo>
                <a:lnTo>
                  <a:pt x="371244" y="142956"/>
                </a:lnTo>
                <a:lnTo>
                  <a:pt x="385318" y="143763"/>
                </a:lnTo>
                <a:lnTo>
                  <a:pt x="385318" y="107441"/>
                </a:lnTo>
                <a:lnTo>
                  <a:pt x="373602" y="106416"/>
                </a:lnTo>
                <a:lnTo>
                  <a:pt x="362077" y="103330"/>
                </a:lnTo>
                <a:lnTo>
                  <a:pt x="350742" y="98172"/>
                </a:lnTo>
                <a:lnTo>
                  <a:pt x="349566" y="9740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6256" y="5386578"/>
            <a:ext cx="260350" cy="200025"/>
          </a:xfrm>
          <a:custGeom>
            <a:avLst/>
            <a:gdLst/>
            <a:ahLst/>
            <a:cxnLst/>
            <a:rect l="l" t="t" r="r" b="b"/>
            <a:pathLst>
              <a:path w="260350" h="200025">
                <a:moveTo>
                  <a:pt x="239801" y="0"/>
                </a:moveTo>
                <a:lnTo>
                  <a:pt x="193395" y="0"/>
                </a:lnTo>
                <a:lnTo>
                  <a:pt x="188895" y="7594"/>
                </a:lnTo>
                <a:lnTo>
                  <a:pt x="166992" y="47974"/>
                </a:lnTo>
                <a:lnTo>
                  <a:pt x="148717" y="85217"/>
                </a:lnTo>
                <a:lnTo>
                  <a:pt x="137452" y="128412"/>
                </a:lnTo>
                <a:lnTo>
                  <a:pt x="137159" y="135889"/>
                </a:lnTo>
                <a:lnTo>
                  <a:pt x="137340" y="142793"/>
                </a:lnTo>
                <a:lnTo>
                  <a:pt x="158978" y="187960"/>
                </a:lnTo>
                <a:lnTo>
                  <a:pt x="198424" y="199898"/>
                </a:lnTo>
                <a:lnTo>
                  <a:pt x="205211" y="199612"/>
                </a:lnTo>
                <a:lnTo>
                  <a:pt x="243230" y="181991"/>
                </a:lnTo>
                <a:lnTo>
                  <a:pt x="253403" y="166497"/>
                </a:lnTo>
                <a:lnTo>
                  <a:pt x="198424" y="166497"/>
                </a:lnTo>
                <a:lnTo>
                  <a:pt x="193598" y="166370"/>
                </a:lnTo>
                <a:lnTo>
                  <a:pt x="189534" y="163449"/>
                </a:lnTo>
                <a:lnTo>
                  <a:pt x="186220" y="157607"/>
                </a:lnTo>
                <a:lnTo>
                  <a:pt x="182918" y="151892"/>
                </a:lnTo>
                <a:lnTo>
                  <a:pt x="181190" y="144145"/>
                </a:lnTo>
                <a:lnTo>
                  <a:pt x="181071" y="135889"/>
                </a:lnTo>
                <a:lnTo>
                  <a:pt x="181190" y="124713"/>
                </a:lnTo>
                <a:lnTo>
                  <a:pt x="182918" y="117094"/>
                </a:lnTo>
                <a:lnTo>
                  <a:pt x="189534" y="105663"/>
                </a:lnTo>
                <a:lnTo>
                  <a:pt x="193598" y="102870"/>
                </a:lnTo>
                <a:lnTo>
                  <a:pt x="198424" y="102743"/>
                </a:lnTo>
                <a:lnTo>
                  <a:pt x="253462" y="102743"/>
                </a:lnTo>
                <a:lnTo>
                  <a:pt x="252324" y="100123"/>
                </a:lnTo>
                <a:lnTo>
                  <a:pt x="219991" y="74382"/>
                </a:lnTo>
                <a:lnTo>
                  <a:pt x="212913" y="73025"/>
                </a:lnTo>
                <a:lnTo>
                  <a:pt x="199110" y="73025"/>
                </a:lnTo>
                <a:lnTo>
                  <a:pt x="203396" y="63809"/>
                </a:lnTo>
                <a:lnTo>
                  <a:pt x="223749" y="25610"/>
                </a:lnTo>
                <a:lnTo>
                  <a:pt x="234493" y="7981"/>
                </a:lnTo>
                <a:lnTo>
                  <a:pt x="239801" y="0"/>
                </a:lnTo>
                <a:close/>
              </a:path>
              <a:path w="260350" h="200025">
                <a:moveTo>
                  <a:pt x="253462" y="102743"/>
                </a:moveTo>
                <a:lnTo>
                  <a:pt x="198424" y="102743"/>
                </a:lnTo>
                <a:lnTo>
                  <a:pt x="203136" y="102870"/>
                </a:lnTo>
                <a:lnTo>
                  <a:pt x="207137" y="105791"/>
                </a:lnTo>
                <a:lnTo>
                  <a:pt x="213715" y="117221"/>
                </a:lnTo>
                <a:lnTo>
                  <a:pt x="215430" y="124841"/>
                </a:lnTo>
                <a:lnTo>
                  <a:pt x="215549" y="135889"/>
                </a:lnTo>
                <a:lnTo>
                  <a:pt x="215430" y="144145"/>
                </a:lnTo>
                <a:lnTo>
                  <a:pt x="213715" y="151892"/>
                </a:lnTo>
                <a:lnTo>
                  <a:pt x="210426" y="157607"/>
                </a:lnTo>
                <a:lnTo>
                  <a:pt x="207137" y="163449"/>
                </a:lnTo>
                <a:lnTo>
                  <a:pt x="203136" y="166370"/>
                </a:lnTo>
                <a:lnTo>
                  <a:pt x="198424" y="166497"/>
                </a:lnTo>
                <a:lnTo>
                  <a:pt x="253403" y="166497"/>
                </a:lnTo>
                <a:lnTo>
                  <a:pt x="255889" y="161226"/>
                </a:lnTo>
                <a:lnTo>
                  <a:pt x="259068" y="148415"/>
                </a:lnTo>
                <a:lnTo>
                  <a:pt x="260146" y="133985"/>
                </a:lnTo>
                <a:lnTo>
                  <a:pt x="259285" y="121412"/>
                </a:lnTo>
                <a:lnTo>
                  <a:pt x="256689" y="110172"/>
                </a:lnTo>
                <a:lnTo>
                  <a:pt x="253462" y="102743"/>
                </a:lnTo>
                <a:close/>
              </a:path>
              <a:path w="260350" h="200025">
                <a:moveTo>
                  <a:pt x="207860" y="72136"/>
                </a:moveTo>
                <a:lnTo>
                  <a:pt x="204622" y="72136"/>
                </a:lnTo>
                <a:lnTo>
                  <a:pt x="202831" y="72262"/>
                </a:lnTo>
                <a:lnTo>
                  <a:pt x="200990" y="72517"/>
                </a:lnTo>
                <a:lnTo>
                  <a:pt x="199110" y="73025"/>
                </a:lnTo>
                <a:lnTo>
                  <a:pt x="212913" y="73025"/>
                </a:lnTo>
                <a:lnTo>
                  <a:pt x="208940" y="72262"/>
                </a:lnTo>
                <a:lnTo>
                  <a:pt x="207860" y="72136"/>
                </a:lnTo>
                <a:close/>
              </a:path>
              <a:path w="260350" h="200025">
                <a:moveTo>
                  <a:pt x="102641" y="0"/>
                </a:moveTo>
                <a:lnTo>
                  <a:pt x="56235" y="0"/>
                </a:lnTo>
                <a:lnTo>
                  <a:pt x="51735" y="7594"/>
                </a:lnTo>
                <a:lnTo>
                  <a:pt x="29832" y="47974"/>
                </a:lnTo>
                <a:lnTo>
                  <a:pt x="11557" y="85217"/>
                </a:lnTo>
                <a:lnTo>
                  <a:pt x="292" y="128412"/>
                </a:lnTo>
                <a:lnTo>
                  <a:pt x="0" y="135889"/>
                </a:lnTo>
                <a:lnTo>
                  <a:pt x="180" y="142793"/>
                </a:lnTo>
                <a:lnTo>
                  <a:pt x="21818" y="187960"/>
                </a:lnTo>
                <a:lnTo>
                  <a:pt x="61264" y="199898"/>
                </a:lnTo>
                <a:lnTo>
                  <a:pt x="68051" y="199612"/>
                </a:lnTo>
                <a:lnTo>
                  <a:pt x="106070" y="181991"/>
                </a:lnTo>
                <a:lnTo>
                  <a:pt x="116243" y="166497"/>
                </a:lnTo>
                <a:lnTo>
                  <a:pt x="61264" y="166497"/>
                </a:lnTo>
                <a:lnTo>
                  <a:pt x="56438" y="166370"/>
                </a:lnTo>
                <a:lnTo>
                  <a:pt x="52374" y="163449"/>
                </a:lnTo>
                <a:lnTo>
                  <a:pt x="49060" y="157607"/>
                </a:lnTo>
                <a:lnTo>
                  <a:pt x="45758" y="151892"/>
                </a:lnTo>
                <a:lnTo>
                  <a:pt x="44030" y="144145"/>
                </a:lnTo>
                <a:lnTo>
                  <a:pt x="43911" y="135889"/>
                </a:lnTo>
                <a:lnTo>
                  <a:pt x="44030" y="124713"/>
                </a:lnTo>
                <a:lnTo>
                  <a:pt x="45758" y="117094"/>
                </a:lnTo>
                <a:lnTo>
                  <a:pt x="52374" y="105663"/>
                </a:lnTo>
                <a:lnTo>
                  <a:pt x="56438" y="102870"/>
                </a:lnTo>
                <a:lnTo>
                  <a:pt x="61264" y="102743"/>
                </a:lnTo>
                <a:lnTo>
                  <a:pt x="116302" y="102743"/>
                </a:lnTo>
                <a:lnTo>
                  <a:pt x="115164" y="100123"/>
                </a:lnTo>
                <a:lnTo>
                  <a:pt x="82831" y="74382"/>
                </a:lnTo>
                <a:lnTo>
                  <a:pt x="75753" y="73025"/>
                </a:lnTo>
                <a:lnTo>
                  <a:pt x="61950" y="73025"/>
                </a:lnTo>
                <a:lnTo>
                  <a:pt x="66236" y="63809"/>
                </a:lnTo>
                <a:lnTo>
                  <a:pt x="86589" y="25610"/>
                </a:lnTo>
                <a:lnTo>
                  <a:pt x="97333" y="7981"/>
                </a:lnTo>
                <a:lnTo>
                  <a:pt x="102641" y="0"/>
                </a:lnTo>
                <a:close/>
              </a:path>
              <a:path w="260350" h="200025">
                <a:moveTo>
                  <a:pt x="116302" y="102743"/>
                </a:moveTo>
                <a:lnTo>
                  <a:pt x="61264" y="102743"/>
                </a:lnTo>
                <a:lnTo>
                  <a:pt x="65976" y="102870"/>
                </a:lnTo>
                <a:lnTo>
                  <a:pt x="69977" y="105791"/>
                </a:lnTo>
                <a:lnTo>
                  <a:pt x="76555" y="117221"/>
                </a:lnTo>
                <a:lnTo>
                  <a:pt x="78270" y="124841"/>
                </a:lnTo>
                <a:lnTo>
                  <a:pt x="78389" y="135889"/>
                </a:lnTo>
                <a:lnTo>
                  <a:pt x="78270" y="144145"/>
                </a:lnTo>
                <a:lnTo>
                  <a:pt x="76555" y="151892"/>
                </a:lnTo>
                <a:lnTo>
                  <a:pt x="73266" y="157607"/>
                </a:lnTo>
                <a:lnTo>
                  <a:pt x="69977" y="163449"/>
                </a:lnTo>
                <a:lnTo>
                  <a:pt x="65976" y="166370"/>
                </a:lnTo>
                <a:lnTo>
                  <a:pt x="61264" y="166497"/>
                </a:lnTo>
                <a:lnTo>
                  <a:pt x="116243" y="166497"/>
                </a:lnTo>
                <a:lnTo>
                  <a:pt x="118729" y="161226"/>
                </a:lnTo>
                <a:lnTo>
                  <a:pt x="121908" y="148415"/>
                </a:lnTo>
                <a:lnTo>
                  <a:pt x="122986" y="133985"/>
                </a:lnTo>
                <a:lnTo>
                  <a:pt x="122125" y="121412"/>
                </a:lnTo>
                <a:lnTo>
                  <a:pt x="119529" y="110172"/>
                </a:lnTo>
                <a:lnTo>
                  <a:pt x="116302" y="102743"/>
                </a:lnTo>
                <a:close/>
              </a:path>
              <a:path w="260350" h="200025">
                <a:moveTo>
                  <a:pt x="70700" y="72136"/>
                </a:moveTo>
                <a:lnTo>
                  <a:pt x="67462" y="72136"/>
                </a:lnTo>
                <a:lnTo>
                  <a:pt x="65671" y="72262"/>
                </a:lnTo>
                <a:lnTo>
                  <a:pt x="63830" y="72517"/>
                </a:lnTo>
                <a:lnTo>
                  <a:pt x="61950" y="73025"/>
                </a:lnTo>
                <a:lnTo>
                  <a:pt x="75753" y="73025"/>
                </a:lnTo>
                <a:lnTo>
                  <a:pt x="71780" y="72262"/>
                </a:lnTo>
                <a:lnTo>
                  <a:pt x="70700" y="721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10488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92733" y="5381878"/>
            <a:ext cx="1012190" cy="211454"/>
          </a:xfrm>
          <a:custGeom>
            <a:avLst/>
            <a:gdLst/>
            <a:ahLst/>
            <a:cxnLst/>
            <a:rect l="l" t="t" r="r" b="b"/>
            <a:pathLst>
              <a:path w="1012189" h="211454">
                <a:moveTo>
                  <a:pt x="469391" y="121158"/>
                </a:moveTo>
                <a:lnTo>
                  <a:pt x="423036" y="121158"/>
                </a:lnTo>
                <a:lnTo>
                  <a:pt x="423036" y="200660"/>
                </a:lnTo>
                <a:lnTo>
                  <a:pt x="424306" y="204216"/>
                </a:lnTo>
                <a:lnTo>
                  <a:pt x="429259" y="209169"/>
                </a:lnTo>
                <a:lnTo>
                  <a:pt x="432942" y="210438"/>
                </a:lnTo>
                <a:lnTo>
                  <a:pt x="578358" y="210438"/>
                </a:lnTo>
                <a:lnTo>
                  <a:pt x="582041" y="209169"/>
                </a:lnTo>
                <a:lnTo>
                  <a:pt x="584580" y="206756"/>
                </a:lnTo>
                <a:lnTo>
                  <a:pt x="587121" y="204216"/>
                </a:lnTo>
                <a:lnTo>
                  <a:pt x="588517" y="200660"/>
                </a:lnTo>
                <a:lnTo>
                  <a:pt x="588517" y="175006"/>
                </a:lnTo>
                <a:lnTo>
                  <a:pt x="469391" y="175006"/>
                </a:lnTo>
                <a:lnTo>
                  <a:pt x="469391" y="166116"/>
                </a:lnTo>
                <a:lnTo>
                  <a:pt x="588517" y="166116"/>
                </a:lnTo>
                <a:lnTo>
                  <a:pt x="588517" y="130937"/>
                </a:lnTo>
                <a:lnTo>
                  <a:pt x="469391" y="130937"/>
                </a:lnTo>
                <a:lnTo>
                  <a:pt x="469391" y="121158"/>
                </a:lnTo>
                <a:close/>
              </a:path>
              <a:path w="1012189" h="211454">
                <a:moveTo>
                  <a:pt x="588517" y="166116"/>
                </a:moveTo>
                <a:lnTo>
                  <a:pt x="542162" y="166116"/>
                </a:lnTo>
                <a:lnTo>
                  <a:pt x="542162" y="175006"/>
                </a:lnTo>
                <a:lnTo>
                  <a:pt x="588517" y="175006"/>
                </a:lnTo>
                <a:lnTo>
                  <a:pt x="588517" y="166116"/>
                </a:lnTo>
                <a:close/>
              </a:path>
              <a:path w="1012189" h="211454">
                <a:moveTo>
                  <a:pt x="588517" y="121158"/>
                </a:moveTo>
                <a:lnTo>
                  <a:pt x="542162" y="121158"/>
                </a:lnTo>
                <a:lnTo>
                  <a:pt x="542162" y="130937"/>
                </a:lnTo>
                <a:lnTo>
                  <a:pt x="588517" y="130937"/>
                </a:lnTo>
                <a:lnTo>
                  <a:pt x="588517" y="121158"/>
                </a:lnTo>
                <a:close/>
              </a:path>
              <a:path w="1012189" h="211454">
                <a:moveTo>
                  <a:pt x="798956" y="120904"/>
                </a:moveTo>
                <a:lnTo>
                  <a:pt x="628015" y="120904"/>
                </a:lnTo>
                <a:lnTo>
                  <a:pt x="628015" y="147574"/>
                </a:lnTo>
                <a:lnTo>
                  <a:pt x="638555" y="155829"/>
                </a:lnTo>
                <a:lnTo>
                  <a:pt x="635889" y="160909"/>
                </a:lnTo>
                <a:lnTo>
                  <a:pt x="634618" y="166624"/>
                </a:lnTo>
                <a:lnTo>
                  <a:pt x="634653" y="173355"/>
                </a:lnTo>
                <a:lnTo>
                  <a:pt x="635357" y="181189"/>
                </a:lnTo>
                <a:lnTo>
                  <a:pt x="666093" y="209978"/>
                </a:lnTo>
                <a:lnTo>
                  <a:pt x="675259" y="210693"/>
                </a:lnTo>
                <a:lnTo>
                  <a:pt x="751459" y="210693"/>
                </a:lnTo>
                <a:lnTo>
                  <a:pt x="786205" y="194905"/>
                </a:lnTo>
                <a:lnTo>
                  <a:pt x="791873" y="175768"/>
                </a:lnTo>
                <a:lnTo>
                  <a:pt x="687450" y="175768"/>
                </a:lnTo>
                <a:lnTo>
                  <a:pt x="684910" y="175006"/>
                </a:lnTo>
                <a:lnTo>
                  <a:pt x="682879" y="173355"/>
                </a:lnTo>
                <a:lnTo>
                  <a:pt x="680973" y="171704"/>
                </a:lnTo>
                <a:lnTo>
                  <a:pt x="679958" y="169163"/>
                </a:lnTo>
                <a:lnTo>
                  <a:pt x="679830" y="165735"/>
                </a:lnTo>
                <a:lnTo>
                  <a:pt x="679958" y="162179"/>
                </a:lnTo>
                <a:lnTo>
                  <a:pt x="681100" y="159638"/>
                </a:lnTo>
                <a:lnTo>
                  <a:pt x="683133" y="158242"/>
                </a:lnTo>
                <a:lnTo>
                  <a:pt x="685165" y="156718"/>
                </a:lnTo>
                <a:lnTo>
                  <a:pt x="687704" y="156083"/>
                </a:lnTo>
                <a:lnTo>
                  <a:pt x="788416" y="156083"/>
                </a:lnTo>
                <a:lnTo>
                  <a:pt x="788289" y="155829"/>
                </a:lnTo>
                <a:lnTo>
                  <a:pt x="789812" y="155701"/>
                </a:lnTo>
                <a:lnTo>
                  <a:pt x="791210" y="155448"/>
                </a:lnTo>
                <a:lnTo>
                  <a:pt x="792479" y="154812"/>
                </a:lnTo>
                <a:lnTo>
                  <a:pt x="793749" y="154305"/>
                </a:lnTo>
                <a:lnTo>
                  <a:pt x="794766" y="153670"/>
                </a:lnTo>
                <a:lnTo>
                  <a:pt x="795528" y="152908"/>
                </a:lnTo>
                <a:lnTo>
                  <a:pt x="797814" y="150875"/>
                </a:lnTo>
                <a:lnTo>
                  <a:pt x="798956" y="147574"/>
                </a:lnTo>
                <a:lnTo>
                  <a:pt x="798956" y="120904"/>
                </a:lnTo>
                <a:close/>
              </a:path>
              <a:path w="1012189" h="211454">
                <a:moveTo>
                  <a:pt x="788416" y="156083"/>
                </a:moveTo>
                <a:lnTo>
                  <a:pt x="739012" y="156083"/>
                </a:lnTo>
                <a:lnTo>
                  <a:pt x="741679" y="156718"/>
                </a:lnTo>
                <a:lnTo>
                  <a:pt x="743711" y="158242"/>
                </a:lnTo>
                <a:lnTo>
                  <a:pt x="745743" y="159638"/>
                </a:lnTo>
                <a:lnTo>
                  <a:pt x="746760" y="162179"/>
                </a:lnTo>
                <a:lnTo>
                  <a:pt x="746760" y="169163"/>
                </a:lnTo>
                <a:lnTo>
                  <a:pt x="745871" y="171704"/>
                </a:lnTo>
                <a:lnTo>
                  <a:pt x="744092" y="173355"/>
                </a:lnTo>
                <a:lnTo>
                  <a:pt x="742187" y="175006"/>
                </a:lnTo>
                <a:lnTo>
                  <a:pt x="739647" y="175768"/>
                </a:lnTo>
                <a:lnTo>
                  <a:pt x="791873" y="175768"/>
                </a:lnTo>
                <a:lnTo>
                  <a:pt x="792068" y="173355"/>
                </a:lnTo>
                <a:lnTo>
                  <a:pt x="792098" y="166624"/>
                </a:lnTo>
                <a:lnTo>
                  <a:pt x="790829" y="160909"/>
                </a:lnTo>
                <a:lnTo>
                  <a:pt x="788416" y="156083"/>
                </a:lnTo>
                <a:close/>
              </a:path>
              <a:path w="1012189" h="211454">
                <a:moveTo>
                  <a:pt x="736091" y="106299"/>
                </a:moveTo>
                <a:lnTo>
                  <a:pt x="689483" y="106299"/>
                </a:lnTo>
                <a:lnTo>
                  <a:pt x="689483" y="120904"/>
                </a:lnTo>
                <a:lnTo>
                  <a:pt x="736091" y="120904"/>
                </a:lnTo>
                <a:lnTo>
                  <a:pt x="736091" y="106299"/>
                </a:lnTo>
                <a:close/>
              </a:path>
              <a:path w="1012189" h="211454">
                <a:moveTo>
                  <a:pt x="532510" y="888"/>
                </a:moveTo>
                <a:lnTo>
                  <a:pt x="419353" y="888"/>
                </a:lnTo>
                <a:lnTo>
                  <a:pt x="419353" y="107950"/>
                </a:lnTo>
                <a:lnTo>
                  <a:pt x="420497" y="111125"/>
                </a:lnTo>
                <a:lnTo>
                  <a:pt x="422783" y="113284"/>
                </a:lnTo>
                <a:lnTo>
                  <a:pt x="425068" y="115316"/>
                </a:lnTo>
                <a:lnTo>
                  <a:pt x="428371" y="116332"/>
                </a:lnTo>
                <a:lnTo>
                  <a:pt x="512825" y="116332"/>
                </a:lnTo>
                <a:lnTo>
                  <a:pt x="542162" y="112395"/>
                </a:lnTo>
                <a:lnTo>
                  <a:pt x="582999" y="112395"/>
                </a:lnTo>
                <a:lnTo>
                  <a:pt x="583691" y="111760"/>
                </a:lnTo>
                <a:lnTo>
                  <a:pt x="586866" y="109093"/>
                </a:lnTo>
                <a:lnTo>
                  <a:pt x="588517" y="105283"/>
                </a:lnTo>
                <a:lnTo>
                  <a:pt x="588517" y="82042"/>
                </a:lnTo>
                <a:lnTo>
                  <a:pt x="465709" y="82042"/>
                </a:lnTo>
                <a:lnTo>
                  <a:pt x="465709" y="75437"/>
                </a:lnTo>
                <a:lnTo>
                  <a:pt x="522350" y="75437"/>
                </a:lnTo>
                <a:lnTo>
                  <a:pt x="525653" y="74422"/>
                </a:lnTo>
                <a:lnTo>
                  <a:pt x="527685" y="72517"/>
                </a:lnTo>
                <a:lnTo>
                  <a:pt x="529843" y="70612"/>
                </a:lnTo>
                <a:lnTo>
                  <a:pt x="530986" y="67437"/>
                </a:lnTo>
                <a:lnTo>
                  <a:pt x="530860" y="41783"/>
                </a:lnTo>
                <a:lnTo>
                  <a:pt x="465709" y="41783"/>
                </a:lnTo>
                <a:lnTo>
                  <a:pt x="465709" y="35179"/>
                </a:lnTo>
                <a:lnTo>
                  <a:pt x="523874" y="35179"/>
                </a:lnTo>
                <a:lnTo>
                  <a:pt x="527177" y="34290"/>
                </a:lnTo>
                <a:lnTo>
                  <a:pt x="529335" y="32258"/>
                </a:lnTo>
                <a:lnTo>
                  <a:pt x="531494" y="30353"/>
                </a:lnTo>
                <a:lnTo>
                  <a:pt x="532510" y="27178"/>
                </a:lnTo>
                <a:lnTo>
                  <a:pt x="532510" y="888"/>
                </a:lnTo>
                <a:close/>
              </a:path>
              <a:path w="1012189" h="211454">
                <a:moveTo>
                  <a:pt x="582999" y="112395"/>
                </a:moveTo>
                <a:lnTo>
                  <a:pt x="542162" y="112395"/>
                </a:lnTo>
                <a:lnTo>
                  <a:pt x="542162" y="116078"/>
                </a:lnTo>
                <a:lnTo>
                  <a:pt x="570865" y="116078"/>
                </a:lnTo>
                <a:lnTo>
                  <a:pt x="576325" y="115950"/>
                </a:lnTo>
                <a:lnTo>
                  <a:pt x="580643" y="114554"/>
                </a:lnTo>
                <a:lnTo>
                  <a:pt x="582999" y="112395"/>
                </a:lnTo>
                <a:close/>
              </a:path>
              <a:path w="1012189" h="211454">
                <a:moveTo>
                  <a:pt x="795781" y="79501"/>
                </a:moveTo>
                <a:lnTo>
                  <a:pt x="714121" y="79501"/>
                </a:lnTo>
                <a:lnTo>
                  <a:pt x="715898" y="82169"/>
                </a:lnTo>
                <a:lnTo>
                  <a:pt x="751459" y="101854"/>
                </a:lnTo>
                <a:lnTo>
                  <a:pt x="751459" y="109220"/>
                </a:lnTo>
                <a:lnTo>
                  <a:pt x="778129" y="109220"/>
                </a:lnTo>
                <a:lnTo>
                  <a:pt x="783590" y="109093"/>
                </a:lnTo>
                <a:lnTo>
                  <a:pt x="787908" y="107696"/>
                </a:lnTo>
                <a:lnTo>
                  <a:pt x="790955" y="104901"/>
                </a:lnTo>
                <a:lnTo>
                  <a:pt x="794130" y="102235"/>
                </a:lnTo>
                <a:lnTo>
                  <a:pt x="795671" y="98679"/>
                </a:lnTo>
                <a:lnTo>
                  <a:pt x="795781" y="79501"/>
                </a:lnTo>
                <a:close/>
              </a:path>
              <a:path w="1012189" h="211454">
                <a:moveTo>
                  <a:pt x="822676" y="73660"/>
                </a:moveTo>
                <a:lnTo>
                  <a:pt x="612647" y="73660"/>
                </a:lnTo>
                <a:lnTo>
                  <a:pt x="612647" y="102362"/>
                </a:lnTo>
                <a:lnTo>
                  <a:pt x="647572" y="86868"/>
                </a:lnTo>
                <a:lnTo>
                  <a:pt x="655447" y="79501"/>
                </a:lnTo>
                <a:lnTo>
                  <a:pt x="795781" y="79501"/>
                </a:lnTo>
                <a:lnTo>
                  <a:pt x="795781" y="77724"/>
                </a:lnTo>
                <a:lnTo>
                  <a:pt x="815085" y="77724"/>
                </a:lnTo>
                <a:lnTo>
                  <a:pt x="818896" y="76581"/>
                </a:lnTo>
                <a:lnTo>
                  <a:pt x="822676" y="73660"/>
                </a:lnTo>
                <a:close/>
              </a:path>
              <a:path w="1012189" h="211454">
                <a:moveTo>
                  <a:pt x="714121" y="79501"/>
                </a:moveTo>
                <a:lnTo>
                  <a:pt x="655447" y="79501"/>
                </a:lnTo>
                <a:lnTo>
                  <a:pt x="658748" y="84200"/>
                </a:lnTo>
                <a:lnTo>
                  <a:pt x="663066" y="88265"/>
                </a:lnTo>
                <a:lnTo>
                  <a:pt x="673608" y="95758"/>
                </a:lnTo>
                <a:lnTo>
                  <a:pt x="679068" y="99060"/>
                </a:lnTo>
                <a:lnTo>
                  <a:pt x="684656" y="102108"/>
                </a:lnTo>
                <a:lnTo>
                  <a:pt x="690244" y="99060"/>
                </a:lnTo>
                <a:lnTo>
                  <a:pt x="695705" y="95758"/>
                </a:lnTo>
                <a:lnTo>
                  <a:pt x="701040" y="91948"/>
                </a:lnTo>
                <a:lnTo>
                  <a:pt x="706373" y="88265"/>
                </a:lnTo>
                <a:lnTo>
                  <a:pt x="710691" y="84200"/>
                </a:lnTo>
                <a:lnTo>
                  <a:pt x="714121" y="79501"/>
                </a:lnTo>
                <a:close/>
              </a:path>
              <a:path w="1012189" h="211454">
                <a:moveTo>
                  <a:pt x="588517" y="381"/>
                </a:moveTo>
                <a:lnTo>
                  <a:pt x="542162" y="381"/>
                </a:lnTo>
                <a:lnTo>
                  <a:pt x="542162" y="77850"/>
                </a:lnTo>
                <a:lnTo>
                  <a:pt x="539622" y="78740"/>
                </a:lnTo>
                <a:lnTo>
                  <a:pt x="510921" y="82042"/>
                </a:lnTo>
                <a:lnTo>
                  <a:pt x="588517" y="82042"/>
                </a:lnTo>
                <a:lnTo>
                  <a:pt x="588517" y="75819"/>
                </a:lnTo>
                <a:lnTo>
                  <a:pt x="606552" y="75819"/>
                </a:lnTo>
                <a:lnTo>
                  <a:pt x="609599" y="75311"/>
                </a:lnTo>
                <a:lnTo>
                  <a:pt x="612140" y="74041"/>
                </a:lnTo>
                <a:lnTo>
                  <a:pt x="612647" y="73660"/>
                </a:lnTo>
                <a:lnTo>
                  <a:pt x="822676" y="73660"/>
                </a:lnTo>
                <a:lnTo>
                  <a:pt x="824484" y="72262"/>
                </a:lnTo>
                <a:lnTo>
                  <a:pt x="825880" y="68834"/>
                </a:lnTo>
                <a:lnTo>
                  <a:pt x="825918" y="67437"/>
                </a:lnTo>
                <a:lnTo>
                  <a:pt x="826008" y="59182"/>
                </a:lnTo>
                <a:lnTo>
                  <a:pt x="751459" y="59182"/>
                </a:lnTo>
                <a:lnTo>
                  <a:pt x="750701" y="58547"/>
                </a:lnTo>
                <a:lnTo>
                  <a:pt x="618743" y="58547"/>
                </a:lnTo>
                <a:lnTo>
                  <a:pt x="618743" y="36322"/>
                </a:lnTo>
                <a:lnTo>
                  <a:pt x="588517" y="36322"/>
                </a:lnTo>
                <a:lnTo>
                  <a:pt x="588517" y="381"/>
                </a:lnTo>
                <a:close/>
              </a:path>
              <a:path w="1012189" h="211454">
                <a:moveTo>
                  <a:pt x="795781" y="381"/>
                </a:moveTo>
                <a:lnTo>
                  <a:pt x="751459" y="381"/>
                </a:lnTo>
                <a:lnTo>
                  <a:pt x="751459" y="59182"/>
                </a:lnTo>
                <a:lnTo>
                  <a:pt x="826008" y="59182"/>
                </a:lnTo>
                <a:lnTo>
                  <a:pt x="826008" y="38100"/>
                </a:lnTo>
                <a:lnTo>
                  <a:pt x="795781" y="38100"/>
                </a:lnTo>
                <a:lnTo>
                  <a:pt x="795781" y="381"/>
                </a:lnTo>
                <a:close/>
              </a:path>
              <a:path w="1012189" h="211454">
                <a:moveTo>
                  <a:pt x="678941" y="888"/>
                </a:moveTo>
                <a:lnTo>
                  <a:pt x="633475" y="888"/>
                </a:lnTo>
                <a:lnTo>
                  <a:pt x="633475" y="18415"/>
                </a:lnTo>
                <a:lnTo>
                  <a:pt x="633094" y="25908"/>
                </a:lnTo>
                <a:lnTo>
                  <a:pt x="618743" y="58547"/>
                </a:lnTo>
                <a:lnTo>
                  <a:pt x="750701" y="58547"/>
                </a:lnTo>
                <a:lnTo>
                  <a:pt x="747522" y="55880"/>
                </a:lnTo>
                <a:lnTo>
                  <a:pt x="746728" y="54863"/>
                </a:lnTo>
                <a:lnTo>
                  <a:pt x="684656" y="54863"/>
                </a:lnTo>
                <a:lnTo>
                  <a:pt x="683005" y="49784"/>
                </a:lnTo>
                <a:lnTo>
                  <a:pt x="681609" y="44323"/>
                </a:lnTo>
                <a:lnTo>
                  <a:pt x="679577" y="32512"/>
                </a:lnTo>
                <a:lnTo>
                  <a:pt x="679064" y="27178"/>
                </a:lnTo>
                <a:lnTo>
                  <a:pt x="678941" y="888"/>
                </a:lnTo>
                <a:close/>
              </a:path>
              <a:path w="1012189" h="211454">
                <a:moveTo>
                  <a:pt x="736091" y="888"/>
                </a:moveTo>
                <a:lnTo>
                  <a:pt x="690625" y="888"/>
                </a:lnTo>
                <a:lnTo>
                  <a:pt x="690503" y="27178"/>
                </a:lnTo>
                <a:lnTo>
                  <a:pt x="689991" y="32512"/>
                </a:lnTo>
                <a:lnTo>
                  <a:pt x="688974" y="38481"/>
                </a:lnTo>
                <a:lnTo>
                  <a:pt x="687831" y="44323"/>
                </a:lnTo>
                <a:lnTo>
                  <a:pt x="686435" y="49784"/>
                </a:lnTo>
                <a:lnTo>
                  <a:pt x="684656" y="54863"/>
                </a:lnTo>
                <a:lnTo>
                  <a:pt x="746728" y="54863"/>
                </a:lnTo>
                <a:lnTo>
                  <a:pt x="736091" y="18415"/>
                </a:lnTo>
                <a:lnTo>
                  <a:pt x="736091" y="888"/>
                </a:lnTo>
                <a:close/>
              </a:path>
              <a:path w="1012189" h="211454">
                <a:moveTo>
                  <a:pt x="391033" y="126873"/>
                </a:moveTo>
                <a:lnTo>
                  <a:pt x="225170" y="126873"/>
                </a:lnTo>
                <a:lnTo>
                  <a:pt x="225170" y="154050"/>
                </a:lnTo>
                <a:lnTo>
                  <a:pt x="226313" y="157353"/>
                </a:lnTo>
                <a:lnTo>
                  <a:pt x="228472" y="159385"/>
                </a:lnTo>
                <a:lnTo>
                  <a:pt x="230758" y="161290"/>
                </a:lnTo>
                <a:lnTo>
                  <a:pt x="234187" y="162306"/>
                </a:lnTo>
                <a:lnTo>
                  <a:pt x="344678" y="162306"/>
                </a:lnTo>
                <a:lnTo>
                  <a:pt x="344678" y="210947"/>
                </a:lnTo>
                <a:lnTo>
                  <a:pt x="373253" y="210947"/>
                </a:lnTo>
                <a:lnTo>
                  <a:pt x="378333" y="210820"/>
                </a:lnTo>
                <a:lnTo>
                  <a:pt x="382523" y="209423"/>
                </a:lnTo>
                <a:lnTo>
                  <a:pt x="385825" y="206501"/>
                </a:lnTo>
                <a:lnTo>
                  <a:pt x="389254" y="203581"/>
                </a:lnTo>
                <a:lnTo>
                  <a:pt x="390905" y="199771"/>
                </a:lnTo>
                <a:lnTo>
                  <a:pt x="391033" y="195199"/>
                </a:lnTo>
                <a:lnTo>
                  <a:pt x="391033" y="126873"/>
                </a:lnTo>
                <a:close/>
              </a:path>
              <a:path w="1012189" h="211454">
                <a:moveTo>
                  <a:pt x="184784" y="122428"/>
                </a:moveTo>
                <a:lnTo>
                  <a:pt x="10540" y="122428"/>
                </a:lnTo>
                <a:lnTo>
                  <a:pt x="10540" y="140843"/>
                </a:lnTo>
                <a:lnTo>
                  <a:pt x="11556" y="144018"/>
                </a:lnTo>
                <a:lnTo>
                  <a:pt x="13588" y="145796"/>
                </a:lnTo>
                <a:lnTo>
                  <a:pt x="15620" y="147700"/>
                </a:lnTo>
                <a:lnTo>
                  <a:pt x="18922" y="148590"/>
                </a:lnTo>
                <a:lnTo>
                  <a:pt x="138048" y="148590"/>
                </a:lnTo>
                <a:lnTo>
                  <a:pt x="138048" y="153543"/>
                </a:lnTo>
                <a:lnTo>
                  <a:pt x="11048" y="153543"/>
                </a:lnTo>
                <a:lnTo>
                  <a:pt x="11048" y="202057"/>
                </a:lnTo>
                <a:lnTo>
                  <a:pt x="12191" y="205359"/>
                </a:lnTo>
                <a:lnTo>
                  <a:pt x="16636" y="209550"/>
                </a:lnTo>
                <a:lnTo>
                  <a:pt x="20065" y="210566"/>
                </a:lnTo>
                <a:lnTo>
                  <a:pt x="24510" y="210438"/>
                </a:lnTo>
                <a:lnTo>
                  <a:pt x="177720" y="210438"/>
                </a:lnTo>
                <a:lnTo>
                  <a:pt x="180720" y="209550"/>
                </a:lnTo>
                <a:lnTo>
                  <a:pt x="182879" y="207391"/>
                </a:lnTo>
                <a:lnTo>
                  <a:pt x="185165" y="205359"/>
                </a:lnTo>
                <a:lnTo>
                  <a:pt x="186308" y="202057"/>
                </a:lnTo>
                <a:lnTo>
                  <a:pt x="186308" y="183515"/>
                </a:lnTo>
                <a:lnTo>
                  <a:pt x="57403" y="183515"/>
                </a:lnTo>
                <a:lnTo>
                  <a:pt x="57403" y="178308"/>
                </a:lnTo>
                <a:lnTo>
                  <a:pt x="176403" y="178308"/>
                </a:lnTo>
                <a:lnTo>
                  <a:pt x="179578" y="177419"/>
                </a:lnTo>
                <a:lnTo>
                  <a:pt x="183769" y="173736"/>
                </a:lnTo>
                <a:lnTo>
                  <a:pt x="184784" y="170561"/>
                </a:lnTo>
                <a:lnTo>
                  <a:pt x="184784" y="122428"/>
                </a:lnTo>
                <a:close/>
              </a:path>
              <a:path w="1012189" h="211454">
                <a:moveTo>
                  <a:pt x="177720" y="210438"/>
                </a:moveTo>
                <a:lnTo>
                  <a:pt x="172847" y="210438"/>
                </a:lnTo>
                <a:lnTo>
                  <a:pt x="177291" y="210566"/>
                </a:lnTo>
                <a:lnTo>
                  <a:pt x="177720" y="210438"/>
                </a:lnTo>
                <a:close/>
              </a:path>
              <a:path w="1012189" h="211454">
                <a:moveTo>
                  <a:pt x="196214" y="83566"/>
                </a:moveTo>
                <a:lnTo>
                  <a:pt x="0" y="83566"/>
                </a:lnTo>
                <a:lnTo>
                  <a:pt x="0" y="106553"/>
                </a:lnTo>
                <a:lnTo>
                  <a:pt x="1269" y="110109"/>
                </a:lnTo>
                <a:lnTo>
                  <a:pt x="3682" y="112268"/>
                </a:lnTo>
                <a:lnTo>
                  <a:pt x="6095" y="114554"/>
                </a:lnTo>
                <a:lnTo>
                  <a:pt x="9778" y="115697"/>
                </a:lnTo>
                <a:lnTo>
                  <a:pt x="14604" y="115570"/>
                </a:lnTo>
                <a:lnTo>
                  <a:pt x="186845" y="115570"/>
                </a:lnTo>
                <a:lnTo>
                  <a:pt x="190119" y="114554"/>
                </a:lnTo>
                <a:lnTo>
                  <a:pt x="192531" y="112268"/>
                </a:lnTo>
                <a:lnTo>
                  <a:pt x="194944" y="110109"/>
                </a:lnTo>
                <a:lnTo>
                  <a:pt x="196214" y="106553"/>
                </a:lnTo>
                <a:lnTo>
                  <a:pt x="196214" y="83566"/>
                </a:lnTo>
                <a:close/>
              </a:path>
              <a:path w="1012189" h="211454">
                <a:moveTo>
                  <a:pt x="186845" y="115570"/>
                </a:moveTo>
                <a:lnTo>
                  <a:pt x="181482" y="115570"/>
                </a:lnTo>
                <a:lnTo>
                  <a:pt x="186435" y="115697"/>
                </a:lnTo>
                <a:lnTo>
                  <a:pt x="186845" y="115570"/>
                </a:lnTo>
                <a:close/>
              </a:path>
              <a:path w="1012189" h="211454">
                <a:moveTo>
                  <a:pt x="58038" y="0"/>
                </a:moveTo>
                <a:lnTo>
                  <a:pt x="11429" y="0"/>
                </a:lnTo>
                <a:lnTo>
                  <a:pt x="11429" y="68834"/>
                </a:lnTo>
                <a:lnTo>
                  <a:pt x="12572" y="72009"/>
                </a:lnTo>
                <a:lnTo>
                  <a:pt x="16890" y="76073"/>
                </a:lnTo>
                <a:lnTo>
                  <a:pt x="20319" y="76962"/>
                </a:lnTo>
                <a:lnTo>
                  <a:pt x="176148" y="76962"/>
                </a:lnTo>
                <a:lnTo>
                  <a:pt x="179450" y="76073"/>
                </a:lnTo>
                <a:lnTo>
                  <a:pt x="181736" y="74041"/>
                </a:lnTo>
                <a:lnTo>
                  <a:pt x="183895" y="72009"/>
                </a:lnTo>
                <a:lnTo>
                  <a:pt x="184911" y="68834"/>
                </a:lnTo>
                <a:lnTo>
                  <a:pt x="184911" y="44069"/>
                </a:lnTo>
                <a:lnTo>
                  <a:pt x="58038" y="44069"/>
                </a:lnTo>
                <a:lnTo>
                  <a:pt x="58038" y="37465"/>
                </a:lnTo>
                <a:lnTo>
                  <a:pt x="184911" y="37465"/>
                </a:lnTo>
                <a:lnTo>
                  <a:pt x="184911" y="8890"/>
                </a:lnTo>
                <a:lnTo>
                  <a:pt x="58038" y="8890"/>
                </a:lnTo>
                <a:lnTo>
                  <a:pt x="58038" y="0"/>
                </a:lnTo>
                <a:close/>
              </a:path>
              <a:path w="1012189" h="211454">
                <a:moveTo>
                  <a:pt x="184911" y="37465"/>
                </a:moveTo>
                <a:lnTo>
                  <a:pt x="138303" y="37465"/>
                </a:lnTo>
                <a:lnTo>
                  <a:pt x="138303" y="44069"/>
                </a:lnTo>
                <a:lnTo>
                  <a:pt x="184911" y="44069"/>
                </a:lnTo>
                <a:lnTo>
                  <a:pt x="184911" y="37465"/>
                </a:lnTo>
                <a:close/>
              </a:path>
              <a:path w="1012189" h="211454">
                <a:moveTo>
                  <a:pt x="184911" y="0"/>
                </a:moveTo>
                <a:lnTo>
                  <a:pt x="138303" y="0"/>
                </a:lnTo>
                <a:lnTo>
                  <a:pt x="138303" y="8890"/>
                </a:lnTo>
                <a:lnTo>
                  <a:pt x="184911" y="8890"/>
                </a:lnTo>
                <a:lnTo>
                  <a:pt x="184911" y="0"/>
                </a:lnTo>
                <a:close/>
              </a:path>
              <a:path w="1012189" h="211454">
                <a:moveTo>
                  <a:pt x="949833" y="1143"/>
                </a:moveTo>
                <a:lnTo>
                  <a:pt x="839089" y="1143"/>
                </a:lnTo>
                <a:lnTo>
                  <a:pt x="839216" y="26670"/>
                </a:lnTo>
                <a:lnTo>
                  <a:pt x="840612" y="30099"/>
                </a:lnTo>
                <a:lnTo>
                  <a:pt x="843406" y="32512"/>
                </a:lnTo>
                <a:lnTo>
                  <a:pt x="846073" y="35051"/>
                </a:lnTo>
                <a:lnTo>
                  <a:pt x="849248" y="36195"/>
                </a:lnTo>
                <a:lnTo>
                  <a:pt x="853059" y="36322"/>
                </a:lnTo>
                <a:lnTo>
                  <a:pt x="901318" y="36575"/>
                </a:lnTo>
                <a:lnTo>
                  <a:pt x="901318" y="93725"/>
                </a:lnTo>
                <a:lnTo>
                  <a:pt x="894621" y="135969"/>
                </a:lnTo>
                <a:lnTo>
                  <a:pt x="864457" y="168290"/>
                </a:lnTo>
                <a:lnTo>
                  <a:pt x="839597" y="173228"/>
                </a:lnTo>
                <a:lnTo>
                  <a:pt x="839597" y="209169"/>
                </a:lnTo>
                <a:lnTo>
                  <a:pt x="885713" y="201374"/>
                </a:lnTo>
                <a:lnTo>
                  <a:pt x="920496" y="178054"/>
                </a:lnTo>
                <a:lnTo>
                  <a:pt x="942403" y="140795"/>
                </a:lnTo>
                <a:lnTo>
                  <a:pt x="949833" y="90678"/>
                </a:lnTo>
                <a:lnTo>
                  <a:pt x="949833" y="1143"/>
                </a:lnTo>
                <a:close/>
              </a:path>
              <a:path w="1012189" h="211454">
                <a:moveTo>
                  <a:pt x="391033" y="381"/>
                </a:moveTo>
                <a:lnTo>
                  <a:pt x="344678" y="381"/>
                </a:lnTo>
                <a:lnTo>
                  <a:pt x="344678" y="37719"/>
                </a:lnTo>
                <a:lnTo>
                  <a:pt x="329310" y="37719"/>
                </a:lnTo>
                <a:lnTo>
                  <a:pt x="329310" y="60960"/>
                </a:lnTo>
                <a:lnTo>
                  <a:pt x="329438" y="64770"/>
                </a:lnTo>
                <a:lnTo>
                  <a:pt x="342391" y="73787"/>
                </a:lnTo>
                <a:lnTo>
                  <a:pt x="344678" y="73787"/>
                </a:lnTo>
                <a:lnTo>
                  <a:pt x="344678" y="121285"/>
                </a:lnTo>
                <a:lnTo>
                  <a:pt x="378967" y="121285"/>
                </a:lnTo>
                <a:lnTo>
                  <a:pt x="383159" y="119887"/>
                </a:lnTo>
                <a:lnTo>
                  <a:pt x="386334" y="117094"/>
                </a:lnTo>
                <a:lnTo>
                  <a:pt x="389381" y="114300"/>
                </a:lnTo>
                <a:lnTo>
                  <a:pt x="391033" y="110490"/>
                </a:lnTo>
                <a:lnTo>
                  <a:pt x="391033" y="381"/>
                </a:lnTo>
                <a:close/>
              </a:path>
              <a:path w="1012189" h="211454">
                <a:moveTo>
                  <a:pt x="323850" y="888"/>
                </a:moveTo>
                <a:lnTo>
                  <a:pt x="215264" y="888"/>
                </a:lnTo>
                <a:lnTo>
                  <a:pt x="215264" y="28829"/>
                </a:lnTo>
                <a:lnTo>
                  <a:pt x="216280" y="32004"/>
                </a:lnTo>
                <a:lnTo>
                  <a:pt x="220472" y="35687"/>
                </a:lnTo>
                <a:lnTo>
                  <a:pt x="223647" y="36575"/>
                </a:lnTo>
                <a:lnTo>
                  <a:pt x="277494" y="36575"/>
                </a:lnTo>
                <a:lnTo>
                  <a:pt x="277494" y="42672"/>
                </a:lnTo>
                <a:lnTo>
                  <a:pt x="216026" y="42672"/>
                </a:lnTo>
                <a:lnTo>
                  <a:pt x="216026" y="111125"/>
                </a:lnTo>
                <a:lnTo>
                  <a:pt x="217169" y="114426"/>
                </a:lnTo>
                <a:lnTo>
                  <a:pt x="219328" y="116586"/>
                </a:lnTo>
                <a:lnTo>
                  <a:pt x="221614" y="118745"/>
                </a:lnTo>
                <a:lnTo>
                  <a:pt x="225044" y="119761"/>
                </a:lnTo>
                <a:lnTo>
                  <a:pt x="308991" y="119761"/>
                </a:lnTo>
                <a:lnTo>
                  <a:pt x="315467" y="119507"/>
                </a:lnTo>
                <a:lnTo>
                  <a:pt x="327278" y="118745"/>
                </a:lnTo>
                <a:lnTo>
                  <a:pt x="332866" y="117983"/>
                </a:lnTo>
                <a:lnTo>
                  <a:pt x="338328" y="116967"/>
                </a:lnTo>
                <a:lnTo>
                  <a:pt x="338328" y="84328"/>
                </a:lnTo>
                <a:lnTo>
                  <a:pt x="262381" y="84328"/>
                </a:lnTo>
                <a:lnTo>
                  <a:pt x="262381" y="77724"/>
                </a:lnTo>
                <a:lnTo>
                  <a:pt x="315341" y="77724"/>
                </a:lnTo>
                <a:lnTo>
                  <a:pt x="318516" y="76835"/>
                </a:lnTo>
                <a:lnTo>
                  <a:pt x="322833" y="73279"/>
                </a:lnTo>
                <a:lnTo>
                  <a:pt x="323850" y="70231"/>
                </a:lnTo>
                <a:lnTo>
                  <a:pt x="323850" y="888"/>
                </a:lnTo>
                <a:close/>
              </a:path>
              <a:path w="1012189" h="211454">
                <a:moveTo>
                  <a:pt x="338328" y="81787"/>
                </a:moveTo>
                <a:lnTo>
                  <a:pt x="333628" y="82676"/>
                </a:lnTo>
                <a:lnTo>
                  <a:pt x="328041" y="83438"/>
                </a:lnTo>
                <a:lnTo>
                  <a:pt x="321309" y="83820"/>
                </a:lnTo>
                <a:lnTo>
                  <a:pt x="312166" y="84200"/>
                </a:lnTo>
                <a:lnTo>
                  <a:pt x="309372" y="84200"/>
                </a:lnTo>
                <a:lnTo>
                  <a:pt x="306831" y="84328"/>
                </a:lnTo>
                <a:lnTo>
                  <a:pt x="338328" y="84328"/>
                </a:lnTo>
                <a:lnTo>
                  <a:pt x="338328" y="81787"/>
                </a:lnTo>
                <a:close/>
              </a:path>
              <a:path w="1012189" h="211454">
                <a:moveTo>
                  <a:pt x="1011935" y="381"/>
                </a:moveTo>
                <a:lnTo>
                  <a:pt x="965580" y="381"/>
                </a:lnTo>
                <a:lnTo>
                  <a:pt x="965580" y="210438"/>
                </a:lnTo>
                <a:lnTo>
                  <a:pt x="986409" y="210438"/>
                </a:lnTo>
                <a:lnTo>
                  <a:pt x="990346" y="209804"/>
                </a:lnTo>
                <a:lnTo>
                  <a:pt x="993774" y="208280"/>
                </a:lnTo>
                <a:lnTo>
                  <a:pt x="997204" y="206883"/>
                </a:lnTo>
                <a:lnTo>
                  <a:pt x="1011935" y="185038"/>
                </a:lnTo>
                <a:lnTo>
                  <a:pt x="1011935" y="3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6256" y="5818632"/>
            <a:ext cx="262255" cy="200025"/>
          </a:xfrm>
          <a:custGeom>
            <a:avLst/>
            <a:gdLst/>
            <a:ahLst/>
            <a:cxnLst/>
            <a:rect l="l" t="t" r="r" b="b"/>
            <a:pathLst>
              <a:path w="262255" h="200025">
                <a:moveTo>
                  <a:pt x="102641" y="0"/>
                </a:moveTo>
                <a:lnTo>
                  <a:pt x="56235" y="0"/>
                </a:lnTo>
                <a:lnTo>
                  <a:pt x="51735" y="7594"/>
                </a:lnTo>
                <a:lnTo>
                  <a:pt x="29832" y="47974"/>
                </a:lnTo>
                <a:lnTo>
                  <a:pt x="11557" y="85216"/>
                </a:lnTo>
                <a:lnTo>
                  <a:pt x="292" y="128359"/>
                </a:lnTo>
                <a:lnTo>
                  <a:pt x="0" y="135762"/>
                </a:lnTo>
                <a:lnTo>
                  <a:pt x="180" y="142740"/>
                </a:lnTo>
                <a:lnTo>
                  <a:pt x="21818" y="187959"/>
                </a:lnTo>
                <a:lnTo>
                  <a:pt x="61264" y="199770"/>
                </a:lnTo>
                <a:lnTo>
                  <a:pt x="68051" y="199505"/>
                </a:lnTo>
                <a:lnTo>
                  <a:pt x="106070" y="181990"/>
                </a:lnTo>
                <a:lnTo>
                  <a:pt x="116243" y="166496"/>
                </a:lnTo>
                <a:lnTo>
                  <a:pt x="61264" y="166496"/>
                </a:lnTo>
                <a:lnTo>
                  <a:pt x="56438" y="166369"/>
                </a:lnTo>
                <a:lnTo>
                  <a:pt x="52374" y="163448"/>
                </a:lnTo>
                <a:lnTo>
                  <a:pt x="49060" y="157606"/>
                </a:lnTo>
                <a:lnTo>
                  <a:pt x="45758" y="151891"/>
                </a:lnTo>
                <a:lnTo>
                  <a:pt x="44030" y="144144"/>
                </a:lnTo>
                <a:lnTo>
                  <a:pt x="43909" y="135762"/>
                </a:lnTo>
                <a:lnTo>
                  <a:pt x="44030" y="124713"/>
                </a:lnTo>
                <a:lnTo>
                  <a:pt x="45758" y="117093"/>
                </a:lnTo>
                <a:lnTo>
                  <a:pt x="52374" y="105663"/>
                </a:lnTo>
                <a:lnTo>
                  <a:pt x="56438" y="102742"/>
                </a:lnTo>
                <a:lnTo>
                  <a:pt x="61264" y="102615"/>
                </a:lnTo>
                <a:lnTo>
                  <a:pt x="116266" y="102615"/>
                </a:lnTo>
                <a:lnTo>
                  <a:pt x="115164" y="100070"/>
                </a:lnTo>
                <a:lnTo>
                  <a:pt x="82831" y="74380"/>
                </a:lnTo>
                <a:lnTo>
                  <a:pt x="75094" y="72897"/>
                </a:lnTo>
                <a:lnTo>
                  <a:pt x="61950" y="72897"/>
                </a:lnTo>
                <a:lnTo>
                  <a:pt x="66236" y="63753"/>
                </a:lnTo>
                <a:lnTo>
                  <a:pt x="86589" y="25556"/>
                </a:lnTo>
                <a:lnTo>
                  <a:pt x="97333" y="7979"/>
                </a:lnTo>
                <a:lnTo>
                  <a:pt x="102641" y="0"/>
                </a:lnTo>
                <a:close/>
              </a:path>
              <a:path w="262255" h="200025">
                <a:moveTo>
                  <a:pt x="116266" y="102615"/>
                </a:moveTo>
                <a:lnTo>
                  <a:pt x="61264" y="102615"/>
                </a:lnTo>
                <a:lnTo>
                  <a:pt x="65976" y="102869"/>
                </a:lnTo>
                <a:lnTo>
                  <a:pt x="69977" y="105790"/>
                </a:lnTo>
                <a:lnTo>
                  <a:pt x="76555" y="117220"/>
                </a:lnTo>
                <a:lnTo>
                  <a:pt x="78270" y="124840"/>
                </a:lnTo>
                <a:lnTo>
                  <a:pt x="78391" y="135762"/>
                </a:lnTo>
                <a:lnTo>
                  <a:pt x="78270" y="144144"/>
                </a:lnTo>
                <a:lnTo>
                  <a:pt x="76555" y="151891"/>
                </a:lnTo>
                <a:lnTo>
                  <a:pt x="73266" y="157606"/>
                </a:lnTo>
                <a:lnTo>
                  <a:pt x="69977" y="163448"/>
                </a:lnTo>
                <a:lnTo>
                  <a:pt x="65976" y="166369"/>
                </a:lnTo>
                <a:lnTo>
                  <a:pt x="61264" y="166496"/>
                </a:lnTo>
                <a:lnTo>
                  <a:pt x="116243" y="166496"/>
                </a:lnTo>
                <a:lnTo>
                  <a:pt x="118729" y="161226"/>
                </a:lnTo>
                <a:lnTo>
                  <a:pt x="121908" y="148415"/>
                </a:lnTo>
                <a:lnTo>
                  <a:pt x="122986" y="133984"/>
                </a:lnTo>
                <a:lnTo>
                  <a:pt x="122122" y="121396"/>
                </a:lnTo>
                <a:lnTo>
                  <a:pt x="119529" y="110156"/>
                </a:lnTo>
                <a:lnTo>
                  <a:pt x="116266" y="102615"/>
                </a:lnTo>
                <a:close/>
              </a:path>
              <a:path w="262255" h="200025">
                <a:moveTo>
                  <a:pt x="70700" y="72135"/>
                </a:moveTo>
                <a:lnTo>
                  <a:pt x="67462" y="72135"/>
                </a:lnTo>
                <a:lnTo>
                  <a:pt x="65671" y="72262"/>
                </a:lnTo>
                <a:lnTo>
                  <a:pt x="63830" y="72516"/>
                </a:lnTo>
                <a:lnTo>
                  <a:pt x="61950" y="72897"/>
                </a:lnTo>
                <a:lnTo>
                  <a:pt x="75094" y="72897"/>
                </a:lnTo>
                <a:lnTo>
                  <a:pt x="71780" y="72262"/>
                </a:lnTo>
                <a:lnTo>
                  <a:pt x="70700" y="72135"/>
                </a:lnTo>
                <a:close/>
              </a:path>
              <a:path w="262255" h="200025">
                <a:moveTo>
                  <a:pt x="261161" y="34035"/>
                </a:moveTo>
                <a:lnTo>
                  <a:pt x="218312" y="34035"/>
                </a:lnTo>
                <a:lnTo>
                  <a:pt x="209435" y="53300"/>
                </a:lnTo>
                <a:lnTo>
                  <a:pt x="192543" y="92543"/>
                </a:lnTo>
                <a:lnTo>
                  <a:pt x="176847" y="132957"/>
                </a:lnTo>
                <a:lnTo>
                  <a:pt x="162531" y="175922"/>
                </a:lnTo>
                <a:lnTo>
                  <a:pt x="155905" y="198500"/>
                </a:lnTo>
                <a:lnTo>
                  <a:pt x="203682" y="198500"/>
                </a:lnTo>
                <a:lnTo>
                  <a:pt x="205914" y="188950"/>
                </a:lnTo>
                <a:lnTo>
                  <a:pt x="208303" y="179339"/>
                </a:lnTo>
                <a:lnTo>
                  <a:pt x="219433" y="140176"/>
                </a:lnTo>
                <a:lnTo>
                  <a:pt x="233232" y="99790"/>
                </a:lnTo>
                <a:lnTo>
                  <a:pt x="251153" y="56086"/>
                </a:lnTo>
                <a:lnTo>
                  <a:pt x="256312" y="44551"/>
                </a:lnTo>
                <a:lnTo>
                  <a:pt x="261161" y="34035"/>
                </a:lnTo>
                <a:close/>
              </a:path>
              <a:path w="262255" h="200025">
                <a:moveTo>
                  <a:pt x="261747" y="0"/>
                </a:moveTo>
                <a:lnTo>
                  <a:pt x="135788" y="0"/>
                </a:lnTo>
                <a:lnTo>
                  <a:pt x="135788" y="25780"/>
                </a:lnTo>
                <a:lnTo>
                  <a:pt x="136880" y="28955"/>
                </a:lnTo>
                <a:lnTo>
                  <a:pt x="139077" y="30987"/>
                </a:lnTo>
                <a:lnTo>
                  <a:pt x="141274" y="33146"/>
                </a:lnTo>
                <a:lnTo>
                  <a:pt x="144589" y="34162"/>
                </a:lnTo>
                <a:lnTo>
                  <a:pt x="149047" y="34035"/>
                </a:lnTo>
                <a:lnTo>
                  <a:pt x="261161" y="34035"/>
                </a:lnTo>
                <a:lnTo>
                  <a:pt x="261747" y="32765"/>
                </a:lnTo>
                <a:lnTo>
                  <a:pt x="26174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10488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01496" y="5813805"/>
            <a:ext cx="591820" cy="210820"/>
          </a:xfrm>
          <a:custGeom>
            <a:avLst/>
            <a:gdLst/>
            <a:ahLst/>
            <a:cxnLst/>
            <a:rect l="l" t="t" r="r" b="b"/>
            <a:pathLst>
              <a:path w="591819" h="210820">
                <a:moveTo>
                  <a:pt x="58292" y="131445"/>
                </a:moveTo>
                <a:lnTo>
                  <a:pt x="11556" y="131445"/>
                </a:lnTo>
                <a:lnTo>
                  <a:pt x="11556" y="196215"/>
                </a:lnTo>
                <a:lnTo>
                  <a:pt x="21970" y="210566"/>
                </a:lnTo>
                <a:lnTo>
                  <a:pt x="165226" y="210566"/>
                </a:lnTo>
                <a:lnTo>
                  <a:pt x="168909" y="209296"/>
                </a:lnTo>
                <a:lnTo>
                  <a:pt x="174370" y="204343"/>
                </a:lnTo>
                <a:lnTo>
                  <a:pt x="175640" y="200787"/>
                </a:lnTo>
                <a:lnTo>
                  <a:pt x="175767" y="174879"/>
                </a:lnTo>
                <a:lnTo>
                  <a:pt x="58292" y="174879"/>
                </a:lnTo>
                <a:lnTo>
                  <a:pt x="58292" y="131445"/>
                </a:lnTo>
                <a:close/>
              </a:path>
              <a:path w="591819" h="210820">
                <a:moveTo>
                  <a:pt x="175006" y="508"/>
                </a:moveTo>
                <a:lnTo>
                  <a:pt x="128650" y="508"/>
                </a:lnTo>
                <a:lnTo>
                  <a:pt x="128650" y="148844"/>
                </a:lnTo>
                <a:lnTo>
                  <a:pt x="162940" y="148844"/>
                </a:lnTo>
                <a:lnTo>
                  <a:pt x="167131" y="147447"/>
                </a:lnTo>
                <a:lnTo>
                  <a:pt x="170306" y="144653"/>
                </a:lnTo>
                <a:lnTo>
                  <a:pt x="173354" y="141859"/>
                </a:lnTo>
                <a:lnTo>
                  <a:pt x="175006" y="138049"/>
                </a:lnTo>
                <a:lnTo>
                  <a:pt x="175006" y="508"/>
                </a:lnTo>
                <a:close/>
              </a:path>
              <a:path w="591819" h="210820">
                <a:moveTo>
                  <a:pt x="112903" y="1016"/>
                </a:moveTo>
                <a:lnTo>
                  <a:pt x="0" y="1016"/>
                </a:lnTo>
                <a:lnTo>
                  <a:pt x="0" y="115316"/>
                </a:lnTo>
                <a:lnTo>
                  <a:pt x="1015" y="118618"/>
                </a:lnTo>
                <a:lnTo>
                  <a:pt x="5460" y="122555"/>
                </a:lnTo>
                <a:lnTo>
                  <a:pt x="8762" y="123571"/>
                </a:lnTo>
                <a:lnTo>
                  <a:pt x="13207" y="123444"/>
                </a:lnTo>
                <a:lnTo>
                  <a:pt x="104441" y="123444"/>
                </a:lnTo>
                <a:lnTo>
                  <a:pt x="107441" y="122555"/>
                </a:lnTo>
                <a:lnTo>
                  <a:pt x="109600" y="120523"/>
                </a:lnTo>
                <a:lnTo>
                  <a:pt x="111759" y="118618"/>
                </a:lnTo>
                <a:lnTo>
                  <a:pt x="112903" y="115316"/>
                </a:lnTo>
                <a:lnTo>
                  <a:pt x="112903" y="87884"/>
                </a:lnTo>
                <a:lnTo>
                  <a:pt x="46609" y="87884"/>
                </a:lnTo>
                <a:lnTo>
                  <a:pt x="46609" y="36576"/>
                </a:lnTo>
                <a:lnTo>
                  <a:pt x="112903" y="36576"/>
                </a:lnTo>
                <a:lnTo>
                  <a:pt x="112903" y="1016"/>
                </a:lnTo>
                <a:close/>
              </a:path>
              <a:path w="591819" h="210820">
                <a:moveTo>
                  <a:pt x="104441" y="123444"/>
                </a:moveTo>
                <a:lnTo>
                  <a:pt x="99567" y="123444"/>
                </a:lnTo>
                <a:lnTo>
                  <a:pt x="104012" y="123571"/>
                </a:lnTo>
                <a:lnTo>
                  <a:pt x="104441" y="123444"/>
                </a:lnTo>
                <a:close/>
              </a:path>
              <a:path w="591819" h="210820">
                <a:moveTo>
                  <a:pt x="112903" y="36576"/>
                </a:moveTo>
                <a:lnTo>
                  <a:pt x="66420" y="36576"/>
                </a:lnTo>
                <a:lnTo>
                  <a:pt x="66420" y="87884"/>
                </a:lnTo>
                <a:lnTo>
                  <a:pt x="112903" y="87884"/>
                </a:lnTo>
                <a:lnTo>
                  <a:pt x="112903" y="36576"/>
                </a:lnTo>
                <a:close/>
              </a:path>
              <a:path w="591819" h="210820">
                <a:moveTo>
                  <a:pt x="578522" y="205994"/>
                </a:moveTo>
                <a:lnTo>
                  <a:pt x="545465" y="205994"/>
                </a:lnTo>
                <a:lnTo>
                  <a:pt x="545465" y="210566"/>
                </a:lnTo>
                <a:lnTo>
                  <a:pt x="566420" y="210566"/>
                </a:lnTo>
                <a:lnTo>
                  <a:pt x="570229" y="209804"/>
                </a:lnTo>
                <a:lnTo>
                  <a:pt x="573659" y="208407"/>
                </a:lnTo>
                <a:lnTo>
                  <a:pt x="577215" y="206883"/>
                </a:lnTo>
                <a:lnTo>
                  <a:pt x="578522" y="205994"/>
                </a:lnTo>
                <a:close/>
              </a:path>
              <a:path w="591819" h="210820">
                <a:moveTo>
                  <a:pt x="591820" y="508"/>
                </a:moveTo>
                <a:lnTo>
                  <a:pt x="545465" y="508"/>
                </a:lnTo>
                <a:lnTo>
                  <a:pt x="545465" y="170815"/>
                </a:lnTo>
                <a:lnTo>
                  <a:pt x="543686" y="171577"/>
                </a:lnTo>
                <a:lnTo>
                  <a:pt x="540639" y="172212"/>
                </a:lnTo>
                <a:lnTo>
                  <a:pt x="536321" y="172593"/>
                </a:lnTo>
                <a:lnTo>
                  <a:pt x="531495" y="173355"/>
                </a:lnTo>
                <a:lnTo>
                  <a:pt x="526668" y="173736"/>
                </a:lnTo>
                <a:lnTo>
                  <a:pt x="411479" y="173736"/>
                </a:lnTo>
                <a:lnTo>
                  <a:pt x="411606" y="199136"/>
                </a:lnTo>
                <a:lnTo>
                  <a:pt x="413003" y="202819"/>
                </a:lnTo>
                <a:lnTo>
                  <a:pt x="418846" y="207899"/>
                </a:lnTo>
                <a:lnTo>
                  <a:pt x="422909" y="209169"/>
                </a:lnTo>
                <a:lnTo>
                  <a:pt x="525779" y="209169"/>
                </a:lnTo>
                <a:lnTo>
                  <a:pt x="530860" y="208788"/>
                </a:lnTo>
                <a:lnTo>
                  <a:pt x="535685" y="208026"/>
                </a:lnTo>
                <a:lnTo>
                  <a:pt x="537845" y="207772"/>
                </a:lnTo>
                <a:lnTo>
                  <a:pt x="539749" y="207391"/>
                </a:lnTo>
                <a:lnTo>
                  <a:pt x="541401" y="207010"/>
                </a:lnTo>
                <a:lnTo>
                  <a:pt x="543052" y="206756"/>
                </a:lnTo>
                <a:lnTo>
                  <a:pt x="544448" y="206375"/>
                </a:lnTo>
                <a:lnTo>
                  <a:pt x="545465" y="205994"/>
                </a:lnTo>
                <a:lnTo>
                  <a:pt x="578522" y="205994"/>
                </a:lnTo>
                <a:lnTo>
                  <a:pt x="580390" y="204724"/>
                </a:lnTo>
                <a:lnTo>
                  <a:pt x="586104" y="199009"/>
                </a:lnTo>
                <a:lnTo>
                  <a:pt x="588264" y="195961"/>
                </a:lnTo>
                <a:lnTo>
                  <a:pt x="589660" y="192405"/>
                </a:lnTo>
                <a:lnTo>
                  <a:pt x="591185" y="188976"/>
                </a:lnTo>
                <a:lnTo>
                  <a:pt x="591820" y="185166"/>
                </a:lnTo>
                <a:lnTo>
                  <a:pt x="591820" y="508"/>
                </a:lnTo>
                <a:close/>
              </a:path>
              <a:path w="591819" h="210820">
                <a:moveTo>
                  <a:pt x="500253" y="0"/>
                </a:moveTo>
                <a:lnTo>
                  <a:pt x="448564" y="0"/>
                </a:lnTo>
                <a:lnTo>
                  <a:pt x="440894" y="744"/>
                </a:lnTo>
                <a:lnTo>
                  <a:pt x="413819" y="28158"/>
                </a:lnTo>
                <a:lnTo>
                  <a:pt x="413130" y="35941"/>
                </a:lnTo>
                <a:lnTo>
                  <a:pt x="413130" y="120777"/>
                </a:lnTo>
                <a:lnTo>
                  <a:pt x="434070" y="154019"/>
                </a:lnTo>
                <a:lnTo>
                  <a:pt x="448564" y="156591"/>
                </a:lnTo>
                <a:lnTo>
                  <a:pt x="500253" y="156591"/>
                </a:lnTo>
                <a:lnTo>
                  <a:pt x="533082" y="135350"/>
                </a:lnTo>
                <a:lnTo>
                  <a:pt x="535685" y="120777"/>
                </a:lnTo>
                <a:lnTo>
                  <a:pt x="535685" y="120650"/>
                </a:lnTo>
                <a:lnTo>
                  <a:pt x="465962" y="120650"/>
                </a:lnTo>
                <a:lnTo>
                  <a:pt x="464058" y="119888"/>
                </a:lnTo>
                <a:lnTo>
                  <a:pt x="462534" y="118364"/>
                </a:lnTo>
                <a:lnTo>
                  <a:pt x="461009" y="116713"/>
                </a:lnTo>
                <a:lnTo>
                  <a:pt x="460247" y="113665"/>
                </a:lnTo>
                <a:lnTo>
                  <a:pt x="460247" y="42799"/>
                </a:lnTo>
                <a:lnTo>
                  <a:pt x="461009" y="39751"/>
                </a:lnTo>
                <a:lnTo>
                  <a:pt x="464058" y="36703"/>
                </a:lnTo>
                <a:lnTo>
                  <a:pt x="465962" y="36068"/>
                </a:lnTo>
                <a:lnTo>
                  <a:pt x="535685" y="36068"/>
                </a:lnTo>
                <a:lnTo>
                  <a:pt x="534943" y="28158"/>
                </a:lnTo>
                <a:lnTo>
                  <a:pt x="507869" y="744"/>
                </a:lnTo>
                <a:lnTo>
                  <a:pt x="500253" y="0"/>
                </a:lnTo>
                <a:close/>
              </a:path>
              <a:path w="591819" h="210820">
                <a:moveTo>
                  <a:pt x="480314" y="120523"/>
                </a:moveTo>
                <a:lnTo>
                  <a:pt x="468376" y="120523"/>
                </a:lnTo>
                <a:lnTo>
                  <a:pt x="465962" y="120650"/>
                </a:lnTo>
                <a:lnTo>
                  <a:pt x="482727" y="120650"/>
                </a:lnTo>
                <a:lnTo>
                  <a:pt x="480314" y="120523"/>
                </a:lnTo>
                <a:close/>
              </a:path>
              <a:path w="591819" h="210820">
                <a:moveTo>
                  <a:pt x="535685" y="36068"/>
                </a:moveTo>
                <a:lnTo>
                  <a:pt x="482727" y="36068"/>
                </a:lnTo>
                <a:lnTo>
                  <a:pt x="484759" y="36703"/>
                </a:lnTo>
                <a:lnTo>
                  <a:pt x="486283" y="38227"/>
                </a:lnTo>
                <a:lnTo>
                  <a:pt x="487679" y="39751"/>
                </a:lnTo>
                <a:lnTo>
                  <a:pt x="488441" y="42799"/>
                </a:lnTo>
                <a:lnTo>
                  <a:pt x="488441" y="113665"/>
                </a:lnTo>
                <a:lnTo>
                  <a:pt x="487679" y="116713"/>
                </a:lnTo>
                <a:lnTo>
                  <a:pt x="486283" y="118364"/>
                </a:lnTo>
                <a:lnTo>
                  <a:pt x="484759" y="119888"/>
                </a:lnTo>
                <a:lnTo>
                  <a:pt x="482727" y="120650"/>
                </a:lnTo>
                <a:lnTo>
                  <a:pt x="535685" y="120650"/>
                </a:lnTo>
                <a:lnTo>
                  <a:pt x="535685" y="36068"/>
                </a:lnTo>
                <a:close/>
              </a:path>
              <a:path w="591819" h="210820">
                <a:moveTo>
                  <a:pt x="482727" y="36068"/>
                </a:moveTo>
                <a:lnTo>
                  <a:pt x="465962" y="36068"/>
                </a:lnTo>
                <a:lnTo>
                  <a:pt x="468376" y="36195"/>
                </a:lnTo>
                <a:lnTo>
                  <a:pt x="480314" y="36195"/>
                </a:lnTo>
                <a:lnTo>
                  <a:pt x="482727" y="36068"/>
                </a:lnTo>
                <a:close/>
              </a:path>
              <a:path w="591819" h="210820">
                <a:moveTo>
                  <a:pt x="287019" y="133731"/>
                </a:moveTo>
                <a:lnTo>
                  <a:pt x="240537" y="133731"/>
                </a:lnTo>
                <a:lnTo>
                  <a:pt x="240537" y="209931"/>
                </a:lnTo>
                <a:lnTo>
                  <a:pt x="268985" y="209931"/>
                </a:lnTo>
                <a:lnTo>
                  <a:pt x="273938" y="209804"/>
                </a:lnTo>
                <a:lnTo>
                  <a:pt x="278256" y="208280"/>
                </a:lnTo>
                <a:lnTo>
                  <a:pt x="285115" y="202438"/>
                </a:lnTo>
                <a:lnTo>
                  <a:pt x="286892" y="198628"/>
                </a:lnTo>
                <a:lnTo>
                  <a:pt x="287019" y="193929"/>
                </a:lnTo>
                <a:lnTo>
                  <a:pt x="287019" y="133731"/>
                </a:lnTo>
                <a:close/>
              </a:path>
              <a:path w="591819" h="210820">
                <a:moveTo>
                  <a:pt x="360172" y="133731"/>
                </a:moveTo>
                <a:lnTo>
                  <a:pt x="313690" y="133731"/>
                </a:lnTo>
                <a:lnTo>
                  <a:pt x="313690" y="209931"/>
                </a:lnTo>
                <a:lnTo>
                  <a:pt x="342137" y="209931"/>
                </a:lnTo>
                <a:lnTo>
                  <a:pt x="347091" y="209804"/>
                </a:lnTo>
                <a:lnTo>
                  <a:pt x="351409" y="208280"/>
                </a:lnTo>
                <a:lnTo>
                  <a:pt x="358266" y="202438"/>
                </a:lnTo>
                <a:lnTo>
                  <a:pt x="360045" y="198628"/>
                </a:lnTo>
                <a:lnTo>
                  <a:pt x="360172" y="133731"/>
                </a:lnTo>
                <a:close/>
              </a:path>
              <a:path w="591819" h="210820">
                <a:moveTo>
                  <a:pt x="394716" y="98552"/>
                </a:moveTo>
                <a:lnTo>
                  <a:pt x="198500" y="98552"/>
                </a:lnTo>
                <a:lnTo>
                  <a:pt x="198500" y="124714"/>
                </a:lnTo>
                <a:lnTo>
                  <a:pt x="199770" y="128270"/>
                </a:lnTo>
                <a:lnTo>
                  <a:pt x="202184" y="130556"/>
                </a:lnTo>
                <a:lnTo>
                  <a:pt x="204597" y="132715"/>
                </a:lnTo>
                <a:lnTo>
                  <a:pt x="208279" y="133858"/>
                </a:lnTo>
                <a:lnTo>
                  <a:pt x="213106" y="133731"/>
                </a:lnTo>
                <a:lnTo>
                  <a:pt x="385346" y="133731"/>
                </a:lnTo>
                <a:lnTo>
                  <a:pt x="388620" y="132715"/>
                </a:lnTo>
                <a:lnTo>
                  <a:pt x="391033" y="130556"/>
                </a:lnTo>
                <a:lnTo>
                  <a:pt x="393446" y="128270"/>
                </a:lnTo>
                <a:lnTo>
                  <a:pt x="394716" y="124714"/>
                </a:lnTo>
                <a:lnTo>
                  <a:pt x="394716" y="98552"/>
                </a:lnTo>
                <a:close/>
              </a:path>
              <a:path w="591819" h="210820">
                <a:moveTo>
                  <a:pt x="385346" y="133731"/>
                </a:moveTo>
                <a:lnTo>
                  <a:pt x="379984" y="133731"/>
                </a:lnTo>
                <a:lnTo>
                  <a:pt x="384936" y="133858"/>
                </a:lnTo>
                <a:lnTo>
                  <a:pt x="385346" y="133731"/>
                </a:lnTo>
                <a:close/>
              </a:path>
              <a:path w="591819" h="210820">
                <a:moveTo>
                  <a:pt x="383412" y="1143"/>
                </a:moveTo>
                <a:lnTo>
                  <a:pt x="208787" y="1143"/>
                </a:lnTo>
                <a:lnTo>
                  <a:pt x="208787" y="22225"/>
                </a:lnTo>
                <a:lnTo>
                  <a:pt x="222757" y="36449"/>
                </a:lnTo>
                <a:lnTo>
                  <a:pt x="337058" y="36449"/>
                </a:lnTo>
                <a:lnTo>
                  <a:pt x="337058" y="66675"/>
                </a:lnTo>
                <a:lnTo>
                  <a:pt x="331089" y="98552"/>
                </a:lnTo>
                <a:lnTo>
                  <a:pt x="377062" y="98552"/>
                </a:lnTo>
                <a:lnTo>
                  <a:pt x="378459" y="94234"/>
                </a:lnTo>
                <a:lnTo>
                  <a:pt x="379856" y="89027"/>
                </a:lnTo>
                <a:lnTo>
                  <a:pt x="381127" y="83058"/>
                </a:lnTo>
                <a:lnTo>
                  <a:pt x="382778" y="76581"/>
                </a:lnTo>
                <a:lnTo>
                  <a:pt x="383540" y="69850"/>
                </a:lnTo>
                <a:lnTo>
                  <a:pt x="383483" y="66675"/>
                </a:lnTo>
                <a:lnTo>
                  <a:pt x="383412" y="114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71801" y="5813678"/>
            <a:ext cx="402590" cy="211454"/>
          </a:xfrm>
          <a:custGeom>
            <a:avLst/>
            <a:gdLst/>
            <a:ahLst/>
            <a:cxnLst/>
            <a:rect l="l" t="t" r="r" b="b"/>
            <a:pathLst>
              <a:path w="402589" h="211454">
                <a:moveTo>
                  <a:pt x="173355" y="121158"/>
                </a:moveTo>
                <a:lnTo>
                  <a:pt x="7620" y="121158"/>
                </a:lnTo>
                <a:lnTo>
                  <a:pt x="7620" y="148336"/>
                </a:lnTo>
                <a:lnTo>
                  <a:pt x="8762" y="151637"/>
                </a:lnTo>
                <a:lnTo>
                  <a:pt x="11049" y="153670"/>
                </a:lnTo>
                <a:lnTo>
                  <a:pt x="13208" y="155701"/>
                </a:lnTo>
                <a:lnTo>
                  <a:pt x="16637" y="156591"/>
                </a:lnTo>
                <a:lnTo>
                  <a:pt x="126873" y="156591"/>
                </a:lnTo>
                <a:lnTo>
                  <a:pt x="126873" y="211200"/>
                </a:lnTo>
                <a:lnTo>
                  <a:pt x="155448" y="211200"/>
                </a:lnTo>
                <a:lnTo>
                  <a:pt x="160528" y="211074"/>
                </a:lnTo>
                <a:lnTo>
                  <a:pt x="164719" y="209676"/>
                </a:lnTo>
                <a:lnTo>
                  <a:pt x="168148" y="206756"/>
                </a:lnTo>
                <a:lnTo>
                  <a:pt x="171450" y="203835"/>
                </a:lnTo>
                <a:lnTo>
                  <a:pt x="173228" y="200025"/>
                </a:lnTo>
                <a:lnTo>
                  <a:pt x="173355" y="121158"/>
                </a:lnTo>
                <a:close/>
              </a:path>
              <a:path w="402589" h="211454">
                <a:moveTo>
                  <a:pt x="329184" y="148082"/>
                </a:moveTo>
                <a:lnTo>
                  <a:pt x="282702" y="148082"/>
                </a:lnTo>
                <a:lnTo>
                  <a:pt x="282702" y="210438"/>
                </a:lnTo>
                <a:lnTo>
                  <a:pt x="315468" y="210438"/>
                </a:lnTo>
                <a:lnTo>
                  <a:pt x="319786" y="208787"/>
                </a:lnTo>
                <a:lnTo>
                  <a:pt x="327152" y="202437"/>
                </a:lnTo>
                <a:lnTo>
                  <a:pt x="328930" y="198500"/>
                </a:lnTo>
                <a:lnTo>
                  <a:pt x="329184" y="193801"/>
                </a:lnTo>
                <a:lnTo>
                  <a:pt x="329184" y="148082"/>
                </a:lnTo>
                <a:close/>
              </a:path>
              <a:path w="402589" h="211454">
                <a:moveTo>
                  <a:pt x="402590" y="112903"/>
                </a:moveTo>
                <a:lnTo>
                  <a:pt x="206375" y="112903"/>
                </a:lnTo>
                <a:lnTo>
                  <a:pt x="206375" y="139065"/>
                </a:lnTo>
                <a:lnTo>
                  <a:pt x="207645" y="142621"/>
                </a:lnTo>
                <a:lnTo>
                  <a:pt x="210058" y="144780"/>
                </a:lnTo>
                <a:lnTo>
                  <a:pt x="212471" y="147066"/>
                </a:lnTo>
                <a:lnTo>
                  <a:pt x="216154" y="148082"/>
                </a:lnTo>
                <a:lnTo>
                  <a:pt x="392811" y="148082"/>
                </a:lnTo>
                <a:lnTo>
                  <a:pt x="396494" y="147066"/>
                </a:lnTo>
                <a:lnTo>
                  <a:pt x="398906" y="144780"/>
                </a:lnTo>
                <a:lnTo>
                  <a:pt x="401320" y="142621"/>
                </a:lnTo>
                <a:lnTo>
                  <a:pt x="402590" y="139065"/>
                </a:lnTo>
                <a:lnTo>
                  <a:pt x="402590" y="112903"/>
                </a:lnTo>
                <a:close/>
              </a:path>
              <a:path w="402589" h="211454">
                <a:moveTo>
                  <a:pt x="83693" y="0"/>
                </a:moveTo>
                <a:lnTo>
                  <a:pt x="34798" y="0"/>
                </a:lnTo>
                <a:lnTo>
                  <a:pt x="27150" y="688"/>
                </a:lnTo>
                <a:lnTo>
                  <a:pt x="0" y="35813"/>
                </a:lnTo>
                <a:lnTo>
                  <a:pt x="0" y="78359"/>
                </a:lnTo>
                <a:lnTo>
                  <a:pt x="20383" y="111617"/>
                </a:lnTo>
                <a:lnTo>
                  <a:pt x="34798" y="114300"/>
                </a:lnTo>
                <a:lnTo>
                  <a:pt x="83693" y="114300"/>
                </a:lnTo>
                <a:lnTo>
                  <a:pt x="116030" y="92932"/>
                </a:lnTo>
                <a:lnTo>
                  <a:pt x="118491" y="78359"/>
                </a:lnTo>
                <a:lnTo>
                  <a:pt x="52197" y="78232"/>
                </a:lnTo>
                <a:lnTo>
                  <a:pt x="50292" y="77470"/>
                </a:lnTo>
                <a:lnTo>
                  <a:pt x="47243" y="74422"/>
                </a:lnTo>
                <a:lnTo>
                  <a:pt x="46481" y="71247"/>
                </a:lnTo>
                <a:lnTo>
                  <a:pt x="46481" y="42672"/>
                </a:lnTo>
                <a:lnTo>
                  <a:pt x="47243" y="39624"/>
                </a:lnTo>
                <a:lnTo>
                  <a:pt x="50292" y="36575"/>
                </a:lnTo>
                <a:lnTo>
                  <a:pt x="52197" y="35941"/>
                </a:lnTo>
                <a:lnTo>
                  <a:pt x="118491" y="35941"/>
                </a:lnTo>
                <a:lnTo>
                  <a:pt x="117826" y="28031"/>
                </a:lnTo>
                <a:lnTo>
                  <a:pt x="91340" y="688"/>
                </a:lnTo>
                <a:lnTo>
                  <a:pt x="83693" y="0"/>
                </a:lnTo>
                <a:close/>
              </a:path>
              <a:path w="402589" h="211454">
                <a:moveTo>
                  <a:pt x="63881" y="78105"/>
                </a:moveTo>
                <a:lnTo>
                  <a:pt x="54737" y="78105"/>
                </a:lnTo>
                <a:lnTo>
                  <a:pt x="52197" y="78232"/>
                </a:lnTo>
                <a:lnTo>
                  <a:pt x="66293" y="78232"/>
                </a:lnTo>
                <a:lnTo>
                  <a:pt x="63881" y="78105"/>
                </a:lnTo>
                <a:close/>
              </a:path>
              <a:path w="402589" h="211454">
                <a:moveTo>
                  <a:pt x="118491" y="35941"/>
                </a:moveTo>
                <a:lnTo>
                  <a:pt x="66293" y="35941"/>
                </a:lnTo>
                <a:lnTo>
                  <a:pt x="68199" y="36575"/>
                </a:lnTo>
                <a:lnTo>
                  <a:pt x="71247" y="39624"/>
                </a:lnTo>
                <a:lnTo>
                  <a:pt x="72009" y="42672"/>
                </a:lnTo>
                <a:lnTo>
                  <a:pt x="72009" y="71247"/>
                </a:lnTo>
                <a:lnTo>
                  <a:pt x="71247" y="74422"/>
                </a:lnTo>
                <a:lnTo>
                  <a:pt x="68199" y="77470"/>
                </a:lnTo>
                <a:lnTo>
                  <a:pt x="66293" y="78232"/>
                </a:lnTo>
                <a:lnTo>
                  <a:pt x="118491" y="78232"/>
                </a:lnTo>
                <a:lnTo>
                  <a:pt x="118491" y="35941"/>
                </a:lnTo>
                <a:close/>
              </a:path>
              <a:path w="402589" h="211454">
                <a:moveTo>
                  <a:pt x="66293" y="35941"/>
                </a:moveTo>
                <a:lnTo>
                  <a:pt x="52197" y="35941"/>
                </a:lnTo>
                <a:lnTo>
                  <a:pt x="54737" y="36068"/>
                </a:lnTo>
                <a:lnTo>
                  <a:pt x="63881" y="36068"/>
                </a:lnTo>
                <a:lnTo>
                  <a:pt x="66293" y="35941"/>
                </a:lnTo>
                <a:close/>
              </a:path>
              <a:path w="402589" h="211454">
                <a:moveTo>
                  <a:pt x="173100" y="635"/>
                </a:moveTo>
                <a:lnTo>
                  <a:pt x="126746" y="635"/>
                </a:lnTo>
                <a:lnTo>
                  <a:pt x="126746" y="115824"/>
                </a:lnTo>
                <a:lnTo>
                  <a:pt x="160909" y="115824"/>
                </a:lnTo>
                <a:lnTo>
                  <a:pt x="165227" y="114426"/>
                </a:lnTo>
                <a:lnTo>
                  <a:pt x="168275" y="111633"/>
                </a:lnTo>
                <a:lnTo>
                  <a:pt x="171450" y="108838"/>
                </a:lnTo>
                <a:lnTo>
                  <a:pt x="173100" y="105029"/>
                </a:lnTo>
                <a:lnTo>
                  <a:pt x="173100" y="77850"/>
                </a:lnTo>
                <a:lnTo>
                  <a:pt x="192715" y="77850"/>
                </a:lnTo>
                <a:lnTo>
                  <a:pt x="196215" y="76835"/>
                </a:lnTo>
                <a:lnTo>
                  <a:pt x="201803" y="72517"/>
                </a:lnTo>
                <a:lnTo>
                  <a:pt x="203200" y="69087"/>
                </a:lnTo>
                <a:lnTo>
                  <a:pt x="203327" y="64388"/>
                </a:lnTo>
                <a:lnTo>
                  <a:pt x="203327" y="38354"/>
                </a:lnTo>
                <a:lnTo>
                  <a:pt x="173100" y="38354"/>
                </a:lnTo>
                <a:lnTo>
                  <a:pt x="173100" y="635"/>
                </a:lnTo>
                <a:close/>
              </a:path>
              <a:path w="402589" h="211454">
                <a:moveTo>
                  <a:pt x="192715" y="77850"/>
                </a:moveTo>
                <a:lnTo>
                  <a:pt x="187325" y="77850"/>
                </a:lnTo>
                <a:lnTo>
                  <a:pt x="192278" y="77978"/>
                </a:lnTo>
                <a:lnTo>
                  <a:pt x="192715" y="77850"/>
                </a:lnTo>
                <a:close/>
              </a:path>
              <a:path w="402589" h="211454">
                <a:moveTo>
                  <a:pt x="328295" y="126"/>
                </a:moveTo>
                <a:lnTo>
                  <a:pt x="281559" y="126"/>
                </a:lnTo>
                <a:lnTo>
                  <a:pt x="281559" y="15494"/>
                </a:lnTo>
                <a:lnTo>
                  <a:pt x="280231" y="27638"/>
                </a:lnTo>
                <a:lnTo>
                  <a:pt x="248223" y="61813"/>
                </a:lnTo>
                <a:lnTo>
                  <a:pt x="213487" y="69850"/>
                </a:lnTo>
                <a:lnTo>
                  <a:pt x="213487" y="105791"/>
                </a:lnTo>
                <a:lnTo>
                  <a:pt x="254992" y="98718"/>
                </a:lnTo>
                <a:lnTo>
                  <a:pt x="290703" y="79629"/>
                </a:lnTo>
                <a:lnTo>
                  <a:pt x="304927" y="64008"/>
                </a:lnTo>
                <a:lnTo>
                  <a:pt x="367222" y="64008"/>
                </a:lnTo>
                <a:lnTo>
                  <a:pt x="333724" y="38354"/>
                </a:lnTo>
                <a:lnTo>
                  <a:pt x="328295" y="15494"/>
                </a:lnTo>
                <a:lnTo>
                  <a:pt x="328295" y="126"/>
                </a:lnTo>
                <a:close/>
              </a:path>
              <a:path w="402589" h="211454">
                <a:moveTo>
                  <a:pt x="367222" y="64008"/>
                </a:moveTo>
                <a:lnTo>
                  <a:pt x="304927" y="64008"/>
                </a:lnTo>
                <a:lnTo>
                  <a:pt x="308229" y="69596"/>
                </a:lnTo>
                <a:lnTo>
                  <a:pt x="341249" y="93218"/>
                </a:lnTo>
                <a:lnTo>
                  <a:pt x="382238" y="105029"/>
                </a:lnTo>
                <a:lnTo>
                  <a:pt x="396367" y="105791"/>
                </a:lnTo>
                <a:lnTo>
                  <a:pt x="396367" y="69850"/>
                </a:lnTo>
                <a:lnTo>
                  <a:pt x="384629" y="68964"/>
                </a:lnTo>
                <a:lnTo>
                  <a:pt x="373046" y="66294"/>
                </a:lnTo>
                <a:lnTo>
                  <a:pt x="367222" y="6400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96290" y="6248400"/>
            <a:ext cx="261620" cy="203200"/>
          </a:xfrm>
          <a:custGeom>
            <a:avLst/>
            <a:gdLst/>
            <a:ahLst/>
            <a:cxnLst/>
            <a:rect l="l" t="t" r="r" b="b"/>
            <a:pathLst>
              <a:path w="261619" h="203200">
                <a:moveTo>
                  <a:pt x="197738" y="0"/>
                </a:moveTo>
                <a:lnTo>
                  <a:pt x="153619" y="16763"/>
                </a:lnTo>
                <a:lnTo>
                  <a:pt x="136474" y="57150"/>
                </a:lnTo>
                <a:lnTo>
                  <a:pt x="136448" y="65150"/>
                </a:lnTo>
                <a:lnTo>
                  <a:pt x="138328" y="72771"/>
                </a:lnTo>
                <a:lnTo>
                  <a:pt x="143319" y="82550"/>
                </a:lnTo>
                <a:lnTo>
                  <a:pt x="145884" y="87629"/>
                </a:lnTo>
                <a:lnTo>
                  <a:pt x="151701" y="93725"/>
                </a:lnTo>
                <a:lnTo>
                  <a:pt x="159562" y="98551"/>
                </a:lnTo>
                <a:lnTo>
                  <a:pt x="153997" y="102790"/>
                </a:lnTo>
                <a:lnTo>
                  <a:pt x="134878" y="136594"/>
                </a:lnTo>
                <a:lnTo>
                  <a:pt x="134416" y="142875"/>
                </a:lnTo>
                <a:lnTo>
                  <a:pt x="135495" y="155590"/>
                </a:lnTo>
                <a:lnTo>
                  <a:pt x="160684" y="193643"/>
                </a:lnTo>
                <a:lnTo>
                  <a:pt x="197738" y="203073"/>
                </a:lnTo>
                <a:lnTo>
                  <a:pt x="204847" y="202811"/>
                </a:lnTo>
                <a:lnTo>
                  <a:pt x="243916" y="186309"/>
                </a:lnTo>
                <a:lnTo>
                  <a:pt x="255877" y="168783"/>
                </a:lnTo>
                <a:lnTo>
                  <a:pt x="197738" y="168783"/>
                </a:lnTo>
                <a:lnTo>
                  <a:pt x="192557" y="168528"/>
                </a:lnTo>
                <a:lnTo>
                  <a:pt x="188175" y="165988"/>
                </a:lnTo>
                <a:lnTo>
                  <a:pt x="181013" y="156337"/>
                </a:lnTo>
                <a:lnTo>
                  <a:pt x="179146" y="149987"/>
                </a:lnTo>
                <a:lnTo>
                  <a:pt x="178993" y="142494"/>
                </a:lnTo>
                <a:lnTo>
                  <a:pt x="179197" y="134492"/>
                </a:lnTo>
                <a:lnTo>
                  <a:pt x="197738" y="115697"/>
                </a:lnTo>
                <a:lnTo>
                  <a:pt x="252669" y="115697"/>
                </a:lnTo>
                <a:lnTo>
                  <a:pt x="250524" y="112321"/>
                </a:lnTo>
                <a:lnTo>
                  <a:pt x="246211" y="107140"/>
                </a:lnTo>
                <a:lnTo>
                  <a:pt x="241265" y="102554"/>
                </a:lnTo>
                <a:lnTo>
                  <a:pt x="235686" y="98551"/>
                </a:lnTo>
                <a:lnTo>
                  <a:pt x="242938" y="93472"/>
                </a:lnTo>
                <a:lnTo>
                  <a:pt x="248551" y="87375"/>
                </a:lnTo>
                <a:lnTo>
                  <a:pt x="251151" y="82550"/>
                </a:lnTo>
                <a:lnTo>
                  <a:pt x="197738" y="82550"/>
                </a:lnTo>
                <a:lnTo>
                  <a:pt x="193357" y="82423"/>
                </a:lnTo>
                <a:lnTo>
                  <a:pt x="181394" y="51180"/>
                </a:lnTo>
                <a:lnTo>
                  <a:pt x="182994" y="45465"/>
                </a:lnTo>
                <a:lnTo>
                  <a:pt x="186080" y="41021"/>
                </a:lnTo>
                <a:lnTo>
                  <a:pt x="189166" y="36702"/>
                </a:lnTo>
                <a:lnTo>
                  <a:pt x="193052" y="34416"/>
                </a:lnTo>
                <a:lnTo>
                  <a:pt x="197738" y="34289"/>
                </a:lnTo>
                <a:lnTo>
                  <a:pt x="254059" y="34289"/>
                </a:lnTo>
                <a:lnTo>
                  <a:pt x="249395" y="25431"/>
                </a:lnTo>
                <a:lnTo>
                  <a:pt x="242315" y="16763"/>
                </a:lnTo>
                <a:lnTo>
                  <a:pt x="233486" y="9429"/>
                </a:lnTo>
                <a:lnTo>
                  <a:pt x="223113" y="4190"/>
                </a:lnTo>
                <a:lnTo>
                  <a:pt x="211197" y="1047"/>
                </a:lnTo>
                <a:lnTo>
                  <a:pt x="197738" y="0"/>
                </a:lnTo>
                <a:close/>
              </a:path>
              <a:path w="261619" h="203200">
                <a:moveTo>
                  <a:pt x="252669" y="115697"/>
                </a:moveTo>
                <a:lnTo>
                  <a:pt x="197738" y="115697"/>
                </a:lnTo>
                <a:lnTo>
                  <a:pt x="202819" y="115824"/>
                </a:lnTo>
                <a:lnTo>
                  <a:pt x="207175" y="118363"/>
                </a:lnTo>
                <a:lnTo>
                  <a:pt x="214426" y="128270"/>
                </a:lnTo>
                <a:lnTo>
                  <a:pt x="216281" y="134492"/>
                </a:lnTo>
                <a:lnTo>
                  <a:pt x="216359" y="136562"/>
                </a:lnTo>
                <a:lnTo>
                  <a:pt x="216476" y="142875"/>
                </a:lnTo>
                <a:lnTo>
                  <a:pt x="216331" y="149987"/>
                </a:lnTo>
                <a:lnTo>
                  <a:pt x="214464" y="156337"/>
                </a:lnTo>
                <a:lnTo>
                  <a:pt x="207302" y="165988"/>
                </a:lnTo>
                <a:lnTo>
                  <a:pt x="202920" y="168528"/>
                </a:lnTo>
                <a:lnTo>
                  <a:pt x="197738" y="168783"/>
                </a:lnTo>
                <a:lnTo>
                  <a:pt x="255877" y="168783"/>
                </a:lnTo>
                <a:lnTo>
                  <a:pt x="256774" y="167068"/>
                </a:lnTo>
                <a:lnTo>
                  <a:pt x="259989" y="155590"/>
                </a:lnTo>
                <a:lnTo>
                  <a:pt x="261061" y="142875"/>
                </a:lnTo>
                <a:lnTo>
                  <a:pt x="260575" y="136562"/>
                </a:lnTo>
                <a:lnTo>
                  <a:pt x="259280" y="130349"/>
                </a:lnTo>
                <a:lnTo>
                  <a:pt x="257153" y="124176"/>
                </a:lnTo>
                <a:lnTo>
                  <a:pt x="254203" y="118110"/>
                </a:lnTo>
                <a:lnTo>
                  <a:pt x="252669" y="115697"/>
                </a:lnTo>
                <a:close/>
              </a:path>
              <a:path w="261619" h="203200">
                <a:moveTo>
                  <a:pt x="254059" y="34289"/>
                </a:moveTo>
                <a:lnTo>
                  <a:pt x="197738" y="34289"/>
                </a:lnTo>
                <a:lnTo>
                  <a:pt x="202717" y="34416"/>
                </a:lnTo>
                <a:lnTo>
                  <a:pt x="206654" y="36702"/>
                </a:lnTo>
                <a:lnTo>
                  <a:pt x="209537" y="41021"/>
                </a:lnTo>
                <a:lnTo>
                  <a:pt x="212432" y="45465"/>
                </a:lnTo>
                <a:lnTo>
                  <a:pt x="213906" y="51180"/>
                </a:lnTo>
                <a:lnTo>
                  <a:pt x="213855" y="65912"/>
                </a:lnTo>
                <a:lnTo>
                  <a:pt x="212267" y="71627"/>
                </a:lnTo>
                <a:lnTo>
                  <a:pt x="206133" y="80263"/>
                </a:lnTo>
                <a:lnTo>
                  <a:pt x="202323" y="82423"/>
                </a:lnTo>
                <a:lnTo>
                  <a:pt x="197738" y="82550"/>
                </a:lnTo>
                <a:lnTo>
                  <a:pt x="251151" y="82550"/>
                </a:lnTo>
                <a:lnTo>
                  <a:pt x="256489" y="72644"/>
                </a:lnTo>
                <a:lnTo>
                  <a:pt x="258495" y="65150"/>
                </a:lnTo>
                <a:lnTo>
                  <a:pt x="258546" y="57150"/>
                </a:lnTo>
                <a:lnTo>
                  <a:pt x="257510" y="45624"/>
                </a:lnTo>
                <a:lnTo>
                  <a:pt x="254460" y="35052"/>
                </a:lnTo>
                <a:lnTo>
                  <a:pt x="254059" y="34289"/>
                </a:lnTo>
                <a:close/>
              </a:path>
              <a:path w="261619" h="203200">
                <a:moveTo>
                  <a:pt x="102641" y="2286"/>
                </a:moveTo>
                <a:lnTo>
                  <a:pt x="56235" y="2286"/>
                </a:lnTo>
                <a:lnTo>
                  <a:pt x="51735" y="9880"/>
                </a:lnTo>
                <a:lnTo>
                  <a:pt x="29832" y="50260"/>
                </a:lnTo>
                <a:lnTo>
                  <a:pt x="11556" y="87502"/>
                </a:lnTo>
                <a:lnTo>
                  <a:pt x="292" y="130645"/>
                </a:lnTo>
                <a:lnTo>
                  <a:pt x="0" y="138049"/>
                </a:lnTo>
                <a:lnTo>
                  <a:pt x="186" y="145026"/>
                </a:lnTo>
                <a:lnTo>
                  <a:pt x="21818" y="190246"/>
                </a:lnTo>
                <a:lnTo>
                  <a:pt x="61264" y="202057"/>
                </a:lnTo>
                <a:lnTo>
                  <a:pt x="68051" y="201791"/>
                </a:lnTo>
                <a:lnTo>
                  <a:pt x="106070" y="184276"/>
                </a:lnTo>
                <a:lnTo>
                  <a:pt x="116243" y="168783"/>
                </a:lnTo>
                <a:lnTo>
                  <a:pt x="61264" y="168783"/>
                </a:lnTo>
                <a:lnTo>
                  <a:pt x="56438" y="168655"/>
                </a:lnTo>
                <a:lnTo>
                  <a:pt x="52374" y="165608"/>
                </a:lnTo>
                <a:lnTo>
                  <a:pt x="45758" y="154177"/>
                </a:lnTo>
                <a:lnTo>
                  <a:pt x="44030" y="146430"/>
                </a:lnTo>
                <a:lnTo>
                  <a:pt x="43909" y="138049"/>
                </a:lnTo>
                <a:lnTo>
                  <a:pt x="44030" y="127000"/>
                </a:lnTo>
                <a:lnTo>
                  <a:pt x="45758" y="119252"/>
                </a:lnTo>
                <a:lnTo>
                  <a:pt x="49060" y="113664"/>
                </a:lnTo>
                <a:lnTo>
                  <a:pt x="52374" y="107950"/>
                </a:lnTo>
                <a:lnTo>
                  <a:pt x="56438" y="105028"/>
                </a:lnTo>
                <a:lnTo>
                  <a:pt x="61264" y="104901"/>
                </a:lnTo>
                <a:lnTo>
                  <a:pt x="116266" y="104901"/>
                </a:lnTo>
                <a:lnTo>
                  <a:pt x="115164" y="102356"/>
                </a:lnTo>
                <a:lnTo>
                  <a:pt x="82831" y="76666"/>
                </a:lnTo>
                <a:lnTo>
                  <a:pt x="75094" y="75184"/>
                </a:lnTo>
                <a:lnTo>
                  <a:pt x="61950" y="75184"/>
                </a:lnTo>
                <a:lnTo>
                  <a:pt x="66236" y="66040"/>
                </a:lnTo>
                <a:lnTo>
                  <a:pt x="86589" y="27842"/>
                </a:lnTo>
                <a:lnTo>
                  <a:pt x="97333" y="10265"/>
                </a:lnTo>
                <a:lnTo>
                  <a:pt x="102641" y="2286"/>
                </a:lnTo>
                <a:close/>
              </a:path>
              <a:path w="261619" h="203200">
                <a:moveTo>
                  <a:pt x="116266" y="104901"/>
                </a:moveTo>
                <a:lnTo>
                  <a:pt x="61264" y="104901"/>
                </a:lnTo>
                <a:lnTo>
                  <a:pt x="65976" y="105155"/>
                </a:lnTo>
                <a:lnTo>
                  <a:pt x="69976" y="108076"/>
                </a:lnTo>
                <a:lnTo>
                  <a:pt x="73266" y="113791"/>
                </a:lnTo>
                <a:lnTo>
                  <a:pt x="76555" y="119379"/>
                </a:lnTo>
                <a:lnTo>
                  <a:pt x="78270" y="127126"/>
                </a:lnTo>
                <a:lnTo>
                  <a:pt x="78391" y="138049"/>
                </a:lnTo>
                <a:lnTo>
                  <a:pt x="78270" y="146430"/>
                </a:lnTo>
                <a:lnTo>
                  <a:pt x="76555" y="154177"/>
                </a:lnTo>
                <a:lnTo>
                  <a:pt x="69976" y="165608"/>
                </a:lnTo>
                <a:lnTo>
                  <a:pt x="65976" y="168655"/>
                </a:lnTo>
                <a:lnTo>
                  <a:pt x="61264" y="168783"/>
                </a:lnTo>
                <a:lnTo>
                  <a:pt x="116243" y="168783"/>
                </a:lnTo>
                <a:lnTo>
                  <a:pt x="118729" y="163512"/>
                </a:lnTo>
                <a:lnTo>
                  <a:pt x="121908" y="150701"/>
                </a:lnTo>
                <a:lnTo>
                  <a:pt x="122986" y="136271"/>
                </a:lnTo>
                <a:lnTo>
                  <a:pt x="122122" y="123682"/>
                </a:lnTo>
                <a:lnTo>
                  <a:pt x="119529" y="112442"/>
                </a:lnTo>
                <a:lnTo>
                  <a:pt x="116266" y="104901"/>
                </a:lnTo>
                <a:close/>
              </a:path>
              <a:path w="261619" h="203200">
                <a:moveTo>
                  <a:pt x="70700" y="74422"/>
                </a:moveTo>
                <a:lnTo>
                  <a:pt x="67462" y="74422"/>
                </a:lnTo>
                <a:lnTo>
                  <a:pt x="65671" y="74549"/>
                </a:lnTo>
                <a:lnTo>
                  <a:pt x="63830" y="74802"/>
                </a:lnTo>
                <a:lnTo>
                  <a:pt x="61950" y="75184"/>
                </a:lnTo>
                <a:lnTo>
                  <a:pt x="75094" y="75184"/>
                </a:lnTo>
                <a:lnTo>
                  <a:pt x="71780" y="74549"/>
                </a:lnTo>
                <a:lnTo>
                  <a:pt x="70700" y="7442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2052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14703" y="6245859"/>
            <a:ext cx="391160" cy="210820"/>
          </a:xfrm>
          <a:custGeom>
            <a:avLst/>
            <a:gdLst/>
            <a:ahLst/>
            <a:cxnLst/>
            <a:rect l="l" t="t" r="r" b="b"/>
            <a:pathLst>
              <a:path w="391160" h="210820">
                <a:moveTo>
                  <a:pt x="390778" y="174498"/>
                </a:moveTo>
                <a:lnTo>
                  <a:pt x="196087" y="174498"/>
                </a:lnTo>
                <a:lnTo>
                  <a:pt x="196087" y="198247"/>
                </a:lnTo>
                <a:lnTo>
                  <a:pt x="214122" y="209930"/>
                </a:lnTo>
                <a:lnTo>
                  <a:pt x="372745" y="209930"/>
                </a:lnTo>
                <a:lnTo>
                  <a:pt x="390778" y="198247"/>
                </a:lnTo>
                <a:lnTo>
                  <a:pt x="390778" y="174498"/>
                </a:lnTo>
                <a:close/>
              </a:path>
              <a:path w="391160" h="210820">
                <a:moveTo>
                  <a:pt x="172593" y="114553"/>
                </a:moveTo>
                <a:lnTo>
                  <a:pt x="110871" y="114553"/>
                </a:lnTo>
                <a:lnTo>
                  <a:pt x="112014" y="114807"/>
                </a:lnTo>
                <a:lnTo>
                  <a:pt x="113284" y="115062"/>
                </a:lnTo>
                <a:lnTo>
                  <a:pt x="126111" y="115062"/>
                </a:lnTo>
                <a:lnTo>
                  <a:pt x="126111" y="210565"/>
                </a:lnTo>
                <a:lnTo>
                  <a:pt x="147065" y="210565"/>
                </a:lnTo>
                <a:lnTo>
                  <a:pt x="150876" y="209803"/>
                </a:lnTo>
                <a:lnTo>
                  <a:pt x="170307" y="192404"/>
                </a:lnTo>
                <a:lnTo>
                  <a:pt x="171831" y="188975"/>
                </a:lnTo>
                <a:lnTo>
                  <a:pt x="172593" y="185038"/>
                </a:lnTo>
                <a:lnTo>
                  <a:pt x="172593" y="114553"/>
                </a:lnTo>
                <a:close/>
              </a:path>
              <a:path w="391160" h="210820">
                <a:moveTo>
                  <a:pt x="46355" y="1142"/>
                </a:moveTo>
                <a:lnTo>
                  <a:pt x="0" y="1142"/>
                </a:lnTo>
                <a:lnTo>
                  <a:pt x="0" y="199009"/>
                </a:lnTo>
                <a:lnTo>
                  <a:pt x="1396" y="202945"/>
                </a:lnTo>
                <a:lnTo>
                  <a:pt x="4064" y="205612"/>
                </a:lnTo>
                <a:lnTo>
                  <a:pt x="6858" y="208279"/>
                </a:lnTo>
                <a:lnTo>
                  <a:pt x="10795" y="209676"/>
                </a:lnTo>
                <a:lnTo>
                  <a:pt x="100076" y="209676"/>
                </a:lnTo>
                <a:lnTo>
                  <a:pt x="104012" y="208279"/>
                </a:lnTo>
                <a:lnTo>
                  <a:pt x="106680" y="205612"/>
                </a:lnTo>
                <a:lnTo>
                  <a:pt x="109474" y="202945"/>
                </a:lnTo>
                <a:lnTo>
                  <a:pt x="110871" y="199009"/>
                </a:lnTo>
                <a:lnTo>
                  <a:pt x="110871" y="173989"/>
                </a:lnTo>
                <a:lnTo>
                  <a:pt x="46355" y="173989"/>
                </a:lnTo>
                <a:lnTo>
                  <a:pt x="46355" y="109600"/>
                </a:lnTo>
                <a:lnTo>
                  <a:pt x="172593" y="109600"/>
                </a:lnTo>
                <a:lnTo>
                  <a:pt x="172593" y="78231"/>
                </a:lnTo>
                <a:lnTo>
                  <a:pt x="110871" y="78231"/>
                </a:lnTo>
                <a:lnTo>
                  <a:pt x="110871" y="73151"/>
                </a:lnTo>
                <a:lnTo>
                  <a:pt x="46355" y="73151"/>
                </a:lnTo>
                <a:lnTo>
                  <a:pt x="46355" y="1142"/>
                </a:lnTo>
                <a:close/>
              </a:path>
              <a:path w="391160" h="210820">
                <a:moveTo>
                  <a:pt x="172593" y="109600"/>
                </a:moveTo>
                <a:lnTo>
                  <a:pt x="64262" y="109600"/>
                </a:lnTo>
                <a:lnTo>
                  <a:pt x="64262" y="173989"/>
                </a:lnTo>
                <a:lnTo>
                  <a:pt x="110871" y="173989"/>
                </a:lnTo>
                <a:lnTo>
                  <a:pt x="110871" y="114553"/>
                </a:lnTo>
                <a:lnTo>
                  <a:pt x="172593" y="114553"/>
                </a:lnTo>
                <a:lnTo>
                  <a:pt x="172593" y="109600"/>
                </a:lnTo>
                <a:close/>
              </a:path>
              <a:path w="391160" h="210820">
                <a:moveTo>
                  <a:pt x="172593" y="507"/>
                </a:moveTo>
                <a:lnTo>
                  <a:pt x="126111" y="507"/>
                </a:lnTo>
                <a:lnTo>
                  <a:pt x="126111" y="78231"/>
                </a:lnTo>
                <a:lnTo>
                  <a:pt x="172593" y="78231"/>
                </a:lnTo>
                <a:lnTo>
                  <a:pt x="172593" y="507"/>
                </a:lnTo>
                <a:close/>
              </a:path>
              <a:path w="391160" h="210820">
                <a:moveTo>
                  <a:pt x="110871" y="1142"/>
                </a:moveTo>
                <a:lnTo>
                  <a:pt x="64262" y="1142"/>
                </a:lnTo>
                <a:lnTo>
                  <a:pt x="64262" y="73151"/>
                </a:lnTo>
                <a:lnTo>
                  <a:pt x="110871" y="73151"/>
                </a:lnTo>
                <a:lnTo>
                  <a:pt x="110871" y="1142"/>
                </a:lnTo>
                <a:close/>
              </a:path>
              <a:path w="391160" h="210820">
                <a:moveTo>
                  <a:pt x="316229" y="0"/>
                </a:moveTo>
                <a:lnTo>
                  <a:pt x="269621" y="0"/>
                </a:lnTo>
                <a:lnTo>
                  <a:pt x="269621" y="45974"/>
                </a:lnTo>
                <a:lnTo>
                  <a:pt x="269285" y="52925"/>
                </a:lnTo>
                <a:lnTo>
                  <a:pt x="247650" y="91059"/>
                </a:lnTo>
                <a:lnTo>
                  <a:pt x="201930" y="107441"/>
                </a:lnTo>
                <a:lnTo>
                  <a:pt x="201930" y="143890"/>
                </a:lnTo>
                <a:lnTo>
                  <a:pt x="243453" y="136015"/>
                </a:lnTo>
                <a:lnTo>
                  <a:pt x="278923" y="114760"/>
                </a:lnTo>
                <a:lnTo>
                  <a:pt x="292989" y="97409"/>
                </a:lnTo>
                <a:lnTo>
                  <a:pt x="348074" y="97409"/>
                </a:lnTo>
                <a:lnTo>
                  <a:pt x="319391" y="65637"/>
                </a:lnTo>
                <a:lnTo>
                  <a:pt x="316229" y="45974"/>
                </a:lnTo>
                <a:lnTo>
                  <a:pt x="316229" y="0"/>
                </a:lnTo>
                <a:close/>
              </a:path>
              <a:path w="391160" h="210820">
                <a:moveTo>
                  <a:pt x="348074" y="97409"/>
                </a:moveTo>
                <a:lnTo>
                  <a:pt x="292989" y="97409"/>
                </a:lnTo>
                <a:lnTo>
                  <a:pt x="298963" y="106364"/>
                </a:lnTo>
                <a:lnTo>
                  <a:pt x="329057" y="129920"/>
                </a:lnTo>
                <a:lnTo>
                  <a:pt x="369847" y="143011"/>
                </a:lnTo>
                <a:lnTo>
                  <a:pt x="383921" y="143890"/>
                </a:lnTo>
                <a:lnTo>
                  <a:pt x="383921" y="107441"/>
                </a:lnTo>
                <a:lnTo>
                  <a:pt x="372205" y="106418"/>
                </a:lnTo>
                <a:lnTo>
                  <a:pt x="360679" y="103346"/>
                </a:lnTo>
                <a:lnTo>
                  <a:pt x="349345" y="98226"/>
                </a:lnTo>
                <a:lnTo>
                  <a:pt x="348074" y="9740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75586" y="6246367"/>
            <a:ext cx="608330" cy="210185"/>
          </a:xfrm>
          <a:custGeom>
            <a:avLst/>
            <a:gdLst/>
            <a:ahLst/>
            <a:cxnLst/>
            <a:rect l="l" t="t" r="r" b="b"/>
            <a:pathLst>
              <a:path w="608330" h="210185">
                <a:moveTo>
                  <a:pt x="608076" y="173990"/>
                </a:moveTo>
                <a:lnTo>
                  <a:pt x="413385" y="173990"/>
                </a:lnTo>
                <a:lnTo>
                  <a:pt x="413385" y="197739"/>
                </a:lnTo>
                <a:lnTo>
                  <a:pt x="431419" y="209423"/>
                </a:lnTo>
                <a:lnTo>
                  <a:pt x="590042" y="209423"/>
                </a:lnTo>
                <a:lnTo>
                  <a:pt x="608076" y="197739"/>
                </a:lnTo>
                <a:lnTo>
                  <a:pt x="608076" y="173990"/>
                </a:lnTo>
                <a:close/>
              </a:path>
              <a:path w="608330" h="210185">
                <a:moveTo>
                  <a:pt x="494538" y="134620"/>
                </a:moveTo>
                <a:lnTo>
                  <a:pt x="448818" y="134620"/>
                </a:lnTo>
                <a:lnTo>
                  <a:pt x="451231" y="173990"/>
                </a:lnTo>
                <a:lnTo>
                  <a:pt x="496950" y="173990"/>
                </a:lnTo>
                <a:lnTo>
                  <a:pt x="494538" y="134620"/>
                </a:lnTo>
                <a:close/>
              </a:path>
              <a:path w="608330" h="210185">
                <a:moveTo>
                  <a:pt x="576326" y="134620"/>
                </a:moveTo>
                <a:lnTo>
                  <a:pt x="530606" y="134620"/>
                </a:lnTo>
                <a:lnTo>
                  <a:pt x="528319" y="173990"/>
                </a:lnTo>
                <a:lnTo>
                  <a:pt x="574039" y="173990"/>
                </a:lnTo>
                <a:lnTo>
                  <a:pt x="576326" y="134620"/>
                </a:lnTo>
                <a:close/>
              </a:path>
              <a:path w="608330" h="210185">
                <a:moveTo>
                  <a:pt x="262763" y="130937"/>
                </a:moveTo>
                <a:lnTo>
                  <a:pt x="216154" y="130937"/>
                </a:lnTo>
                <a:lnTo>
                  <a:pt x="216154" y="200279"/>
                </a:lnTo>
                <a:lnTo>
                  <a:pt x="217550" y="203835"/>
                </a:lnTo>
                <a:lnTo>
                  <a:pt x="222757" y="208787"/>
                </a:lnTo>
                <a:lnTo>
                  <a:pt x="226440" y="210058"/>
                </a:lnTo>
                <a:lnTo>
                  <a:pt x="369696" y="210058"/>
                </a:lnTo>
                <a:lnTo>
                  <a:pt x="373380" y="208787"/>
                </a:lnTo>
                <a:lnTo>
                  <a:pt x="376174" y="206375"/>
                </a:lnTo>
                <a:lnTo>
                  <a:pt x="378840" y="203835"/>
                </a:lnTo>
                <a:lnTo>
                  <a:pt x="380238" y="200279"/>
                </a:lnTo>
                <a:lnTo>
                  <a:pt x="380238" y="174371"/>
                </a:lnTo>
                <a:lnTo>
                  <a:pt x="262763" y="174371"/>
                </a:lnTo>
                <a:lnTo>
                  <a:pt x="262763" y="130937"/>
                </a:lnTo>
                <a:close/>
              </a:path>
              <a:path w="608330" h="210185">
                <a:moveTo>
                  <a:pt x="379349" y="0"/>
                </a:moveTo>
                <a:lnTo>
                  <a:pt x="332994" y="0"/>
                </a:lnTo>
                <a:lnTo>
                  <a:pt x="332994" y="151765"/>
                </a:lnTo>
                <a:lnTo>
                  <a:pt x="367156" y="151765"/>
                </a:lnTo>
                <a:lnTo>
                  <a:pt x="371475" y="150368"/>
                </a:lnTo>
                <a:lnTo>
                  <a:pt x="374523" y="147574"/>
                </a:lnTo>
                <a:lnTo>
                  <a:pt x="377698" y="144780"/>
                </a:lnTo>
                <a:lnTo>
                  <a:pt x="379349" y="140970"/>
                </a:lnTo>
                <a:lnTo>
                  <a:pt x="379349" y="84328"/>
                </a:lnTo>
                <a:lnTo>
                  <a:pt x="398652" y="84328"/>
                </a:lnTo>
                <a:lnTo>
                  <a:pt x="402463" y="83312"/>
                </a:lnTo>
                <a:lnTo>
                  <a:pt x="408050" y="78994"/>
                </a:lnTo>
                <a:lnTo>
                  <a:pt x="409448" y="75565"/>
                </a:lnTo>
                <a:lnTo>
                  <a:pt x="409575" y="44831"/>
                </a:lnTo>
                <a:lnTo>
                  <a:pt x="379349" y="44831"/>
                </a:lnTo>
                <a:lnTo>
                  <a:pt x="379349" y="0"/>
                </a:lnTo>
                <a:close/>
              </a:path>
              <a:path w="608330" h="210185">
                <a:moveTo>
                  <a:pt x="326136" y="508"/>
                </a:moveTo>
                <a:lnTo>
                  <a:pt x="209931" y="508"/>
                </a:lnTo>
                <a:lnTo>
                  <a:pt x="210185" y="21717"/>
                </a:lnTo>
                <a:lnTo>
                  <a:pt x="224155" y="35941"/>
                </a:lnTo>
                <a:lnTo>
                  <a:pt x="277621" y="35941"/>
                </a:lnTo>
                <a:lnTo>
                  <a:pt x="277621" y="48260"/>
                </a:lnTo>
                <a:lnTo>
                  <a:pt x="254888" y="81915"/>
                </a:lnTo>
                <a:lnTo>
                  <a:pt x="210185" y="90297"/>
                </a:lnTo>
                <a:lnTo>
                  <a:pt x="210185" y="126237"/>
                </a:lnTo>
                <a:lnTo>
                  <a:pt x="262651" y="119840"/>
                </a:lnTo>
                <a:lnTo>
                  <a:pt x="298450" y="100584"/>
                </a:lnTo>
                <a:lnTo>
                  <a:pt x="324399" y="54667"/>
                </a:lnTo>
                <a:lnTo>
                  <a:pt x="326136" y="36068"/>
                </a:lnTo>
                <a:lnTo>
                  <a:pt x="326136" y="508"/>
                </a:lnTo>
                <a:close/>
              </a:path>
              <a:path w="608330" h="210185">
                <a:moveTo>
                  <a:pt x="601471" y="93980"/>
                </a:moveTo>
                <a:lnTo>
                  <a:pt x="419226" y="93980"/>
                </a:lnTo>
                <a:lnTo>
                  <a:pt x="419226" y="121031"/>
                </a:lnTo>
                <a:lnTo>
                  <a:pt x="420369" y="124206"/>
                </a:lnTo>
                <a:lnTo>
                  <a:pt x="422529" y="126237"/>
                </a:lnTo>
                <a:lnTo>
                  <a:pt x="424814" y="128270"/>
                </a:lnTo>
                <a:lnTo>
                  <a:pt x="428117" y="129159"/>
                </a:lnTo>
                <a:lnTo>
                  <a:pt x="592708" y="129159"/>
                </a:lnTo>
                <a:lnTo>
                  <a:pt x="596011" y="128270"/>
                </a:lnTo>
                <a:lnTo>
                  <a:pt x="600329" y="124206"/>
                </a:lnTo>
                <a:lnTo>
                  <a:pt x="601471" y="121031"/>
                </a:lnTo>
                <a:lnTo>
                  <a:pt x="601471" y="93980"/>
                </a:lnTo>
                <a:close/>
              </a:path>
              <a:path w="608330" h="210185">
                <a:moveTo>
                  <a:pt x="492251" y="42926"/>
                </a:moveTo>
                <a:lnTo>
                  <a:pt x="445769" y="42926"/>
                </a:lnTo>
                <a:lnTo>
                  <a:pt x="447801" y="93980"/>
                </a:lnTo>
                <a:lnTo>
                  <a:pt x="494283" y="93980"/>
                </a:lnTo>
                <a:lnTo>
                  <a:pt x="492251" y="42926"/>
                </a:lnTo>
                <a:close/>
              </a:path>
              <a:path w="608330" h="210185">
                <a:moveTo>
                  <a:pt x="578865" y="42926"/>
                </a:moveTo>
                <a:lnTo>
                  <a:pt x="532638" y="42926"/>
                </a:lnTo>
                <a:lnTo>
                  <a:pt x="530351" y="93980"/>
                </a:lnTo>
                <a:lnTo>
                  <a:pt x="576580" y="93980"/>
                </a:lnTo>
                <a:lnTo>
                  <a:pt x="578865" y="42926"/>
                </a:lnTo>
                <a:close/>
              </a:path>
              <a:path w="608330" h="210185">
                <a:moveTo>
                  <a:pt x="599439" y="635"/>
                </a:moveTo>
                <a:lnTo>
                  <a:pt x="420877" y="635"/>
                </a:lnTo>
                <a:lnTo>
                  <a:pt x="420877" y="27940"/>
                </a:lnTo>
                <a:lnTo>
                  <a:pt x="422020" y="31242"/>
                </a:lnTo>
                <a:lnTo>
                  <a:pt x="424180" y="33147"/>
                </a:lnTo>
                <a:lnTo>
                  <a:pt x="426338" y="35179"/>
                </a:lnTo>
                <a:lnTo>
                  <a:pt x="429640" y="36195"/>
                </a:lnTo>
                <a:lnTo>
                  <a:pt x="434086" y="36068"/>
                </a:lnTo>
                <a:lnTo>
                  <a:pt x="590978" y="36068"/>
                </a:lnTo>
                <a:lnTo>
                  <a:pt x="593979" y="35179"/>
                </a:lnTo>
                <a:lnTo>
                  <a:pt x="596138" y="33147"/>
                </a:lnTo>
                <a:lnTo>
                  <a:pt x="598296" y="31242"/>
                </a:lnTo>
                <a:lnTo>
                  <a:pt x="599439" y="27940"/>
                </a:lnTo>
                <a:lnTo>
                  <a:pt x="599439" y="635"/>
                </a:lnTo>
                <a:close/>
              </a:path>
              <a:path w="608330" h="210185">
                <a:moveTo>
                  <a:pt x="590978" y="36068"/>
                </a:moveTo>
                <a:lnTo>
                  <a:pt x="586105" y="36068"/>
                </a:lnTo>
                <a:lnTo>
                  <a:pt x="590550" y="36195"/>
                </a:lnTo>
                <a:lnTo>
                  <a:pt x="590978" y="36068"/>
                </a:lnTo>
                <a:close/>
              </a:path>
              <a:path w="608330" h="210185">
                <a:moveTo>
                  <a:pt x="86106" y="254"/>
                </a:moveTo>
                <a:lnTo>
                  <a:pt x="38354" y="254"/>
                </a:lnTo>
                <a:lnTo>
                  <a:pt x="38354" y="106299"/>
                </a:lnTo>
                <a:lnTo>
                  <a:pt x="37593" y="121658"/>
                </a:lnTo>
                <a:lnTo>
                  <a:pt x="22225" y="159258"/>
                </a:lnTo>
                <a:lnTo>
                  <a:pt x="0" y="171704"/>
                </a:lnTo>
                <a:lnTo>
                  <a:pt x="0" y="209169"/>
                </a:lnTo>
                <a:lnTo>
                  <a:pt x="36575" y="197993"/>
                </a:lnTo>
                <a:lnTo>
                  <a:pt x="62611" y="173990"/>
                </a:lnTo>
                <a:lnTo>
                  <a:pt x="123443" y="173990"/>
                </a:lnTo>
                <a:lnTo>
                  <a:pt x="123443" y="171704"/>
                </a:lnTo>
                <a:lnTo>
                  <a:pt x="118490" y="170815"/>
                </a:lnTo>
                <a:lnTo>
                  <a:pt x="113792" y="169037"/>
                </a:lnTo>
                <a:lnTo>
                  <a:pt x="88884" y="134778"/>
                </a:lnTo>
                <a:lnTo>
                  <a:pt x="86106" y="106299"/>
                </a:lnTo>
                <a:lnTo>
                  <a:pt x="86106" y="254"/>
                </a:lnTo>
                <a:close/>
              </a:path>
              <a:path w="608330" h="210185">
                <a:moveTo>
                  <a:pt x="123443" y="173990"/>
                </a:moveTo>
                <a:lnTo>
                  <a:pt x="62611" y="173990"/>
                </a:lnTo>
                <a:lnTo>
                  <a:pt x="64515" y="178308"/>
                </a:lnTo>
                <a:lnTo>
                  <a:pt x="67563" y="182499"/>
                </a:lnTo>
                <a:lnTo>
                  <a:pt x="71787" y="186467"/>
                </a:lnTo>
                <a:lnTo>
                  <a:pt x="75945" y="190500"/>
                </a:lnTo>
                <a:lnTo>
                  <a:pt x="114917" y="208387"/>
                </a:lnTo>
                <a:lnTo>
                  <a:pt x="123443" y="209169"/>
                </a:lnTo>
                <a:lnTo>
                  <a:pt x="123443" y="173990"/>
                </a:lnTo>
                <a:close/>
              </a:path>
              <a:path w="608330" h="210185">
                <a:moveTo>
                  <a:pt x="180975" y="0"/>
                </a:moveTo>
                <a:lnTo>
                  <a:pt x="134619" y="0"/>
                </a:lnTo>
                <a:lnTo>
                  <a:pt x="134619" y="210058"/>
                </a:lnTo>
                <a:lnTo>
                  <a:pt x="155448" y="210058"/>
                </a:lnTo>
                <a:lnTo>
                  <a:pt x="159385" y="209296"/>
                </a:lnTo>
                <a:lnTo>
                  <a:pt x="180975" y="184531"/>
                </a:lnTo>
                <a:lnTo>
                  <a:pt x="1809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96290" y="6681596"/>
            <a:ext cx="259715" cy="201295"/>
          </a:xfrm>
          <a:custGeom>
            <a:avLst/>
            <a:gdLst/>
            <a:ahLst/>
            <a:cxnLst/>
            <a:rect l="l" t="t" r="r" b="b"/>
            <a:pathLst>
              <a:path w="259715" h="201295">
                <a:moveTo>
                  <a:pt x="102641" y="1142"/>
                </a:moveTo>
                <a:lnTo>
                  <a:pt x="56235" y="1142"/>
                </a:lnTo>
                <a:lnTo>
                  <a:pt x="51735" y="8737"/>
                </a:lnTo>
                <a:lnTo>
                  <a:pt x="29832" y="49117"/>
                </a:lnTo>
                <a:lnTo>
                  <a:pt x="11556" y="86359"/>
                </a:lnTo>
                <a:lnTo>
                  <a:pt x="292" y="129502"/>
                </a:lnTo>
                <a:lnTo>
                  <a:pt x="0" y="136905"/>
                </a:lnTo>
                <a:lnTo>
                  <a:pt x="186" y="143883"/>
                </a:lnTo>
                <a:lnTo>
                  <a:pt x="21818" y="189102"/>
                </a:lnTo>
                <a:lnTo>
                  <a:pt x="61264" y="200913"/>
                </a:lnTo>
                <a:lnTo>
                  <a:pt x="68051" y="200648"/>
                </a:lnTo>
                <a:lnTo>
                  <a:pt x="106070" y="183133"/>
                </a:lnTo>
                <a:lnTo>
                  <a:pt x="116243" y="167639"/>
                </a:lnTo>
                <a:lnTo>
                  <a:pt x="61264" y="167639"/>
                </a:lnTo>
                <a:lnTo>
                  <a:pt x="56438" y="167512"/>
                </a:lnTo>
                <a:lnTo>
                  <a:pt x="52374" y="164464"/>
                </a:lnTo>
                <a:lnTo>
                  <a:pt x="45758" y="153034"/>
                </a:lnTo>
                <a:lnTo>
                  <a:pt x="44030" y="145287"/>
                </a:lnTo>
                <a:lnTo>
                  <a:pt x="43909" y="136905"/>
                </a:lnTo>
                <a:lnTo>
                  <a:pt x="44030" y="125856"/>
                </a:lnTo>
                <a:lnTo>
                  <a:pt x="45758" y="118109"/>
                </a:lnTo>
                <a:lnTo>
                  <a:pt x="49060" y="112521"/>
                </a:lnTo>
                <a:lnTo>
                  <a:pt x="52374" y="106806"/>
                </a:lnTo>
                <a:lnTo>
                  <a:pt x="56438" y="103885"/>
                </a:lnTo>
                <a:lnTo>
                  <a:pt x="61264" y="103758"/>
                </a:lnTo>
                <a:lnTo>
                  <a:pt x="116288" y="103758"/>
                </a:lnTo>
                <a:lnTo>
                  <a:pt x="115164" y="101159"/>
                </a:lnTo>
                <a:lnTo>
                  <a:pt x="82831" y="75523"/>
                </a:lnTo>
                <a:lnTo>
                  <a:pt x="75094" y="74040"/>
                </a:lnTo>
                <a:lnTo>
                  <a:pt x="61950" y="74040"/>
                </a:lnTo>
                <a:lnTo>
                  <a:pt x="66236" y="64897"/>
                </a:lnTo>
                <a:lnTo>
                  <a:pt x="86589" y="26699"/>
                </a:lnTo>
                <a:lnTo>
                  <a:pt x="97333" y="9122"/>
                </a:lnTo>
                <a:lnTo>
                  <a:pt x="102641" y="1142"/>
                </a:lnTo>
                <a:close/>
              </a:path>
              <a:path w="259715" h="201295">
                <a:moveTo>
                  <a:pt x="116288" y="103758"/>
                </a:moveTo>
                <a:lnTo>
                  <a:pt x="61264" y="103758"/>
                </a:lnTo>
                <a:lnTo>
                  <a:pt x="65976" y="103885"/>
                </a:lnTo>
                <a:lnTo>
                  <a:pt x="69976" y="106933"/>
                </a:lnTo>
                <a:lnTo>
                  <a:pt x="73266" y="112521"/>
                </a:lnTo>
                <a:lnTo>
                  <a:pt x="76555" y="118236"/>
                </a:lnTo>
                <a:lnTo>
                  <a:pt x="78270" y="125983"/>
                </a:lnTo>
                <a:lnTo>
                  <a:pt x="78391" y="136905"/>
                </a:lnTo>
                <a:lnTo>
                  <a:pt x="78270" y="145287"/>
                </a:lnTo>
                <a:lnTo>
                  <a:pt x="76555" y="153034"/>
                </a:lnTo>
                <a:lnTo>
                  <a:pt x="69976" y="164464"/>
                </a:lnTo>
                <a:lnTo>
                  <a:pt x="65976" y="167512"/>
                </a:lnTo>
                <a:lnTo>
                  <a:pt x="61264" y="167639"/>
                </a:lnTo>
                <a:lnTo>
                  <a:pt x="116243" y="167639"/>
                </a:lnTo>
                <a:lnTo>
                  <a:pt x="118729" y="162369"/>
                </a:lnTo>
                <a:lnTo>
                  <a:pt x="121908" y="149558"/>
                </a:lnTo>
                <a:lnTo>
                  <a:pt x="122986" y="135127"/>
                </a:lnTo>
                <a:lnTo>
                  <a:pt x="122126" y="122539"/>
                </a:lnTo>
                <a:lnTo>
                  <a:pt x="119529" y="111251"/>
                </a:lnTo>
                <a:lnTo>
                  <a:pt x="116288" y="103758"/>
                </a:lnTo>
                <a:close/>
              </a:path>
              <a:path w="259715" h="201295">
                <a:moveTo>
                  <a:pt x="70700" y="73278"/>
                </a:moveTo>
                <a:lnTo>
                  <a:pt x="67462" y="73278"/>
                </a:lnTo>
                <a:lnTo>
                  <a:pt x="65671" y="73405"/>
                </a:lnTo>
                <a:lnTo>
                  <a:pt x="63830" y="73659"/>
                </a:lnTo>
                <a:lnTo>
                  <a:pt x="61950" y="74040"/>
                </a:lnTo>
                <a:lnTo>
                  <a:pt x="75094" y="74040"/>
                </a:lnTo>
                <a:lnTo>
                  <a:pt x="71780" y="73405"/>
                </a:lnTo>
                <a:lnTo>
                  <a:pt x="70700" y="73278"/>
                </a:lnTo>
                <a:close/>
              </a:path>
              <a:path w="259715" h="201295">
                <a:moveTo>
                  <a:pt x="241695" y="127380"/>
                </a:moveTo>
                <a:lnTo>
                  <a:pt x="197281" y="127380"/>
                </a:lnTo>
                <a:lnTo>
                  <a:pt x="192991" y="136832"/>
                </a:lnTo>
                <a:lnTo>
                  <a:pt x="188388" y="146319"/>
                </a:lnTo>
                <a:lnTo>
                  <a:pt x="167423" y="183562"/>
                </a:lnTo>
                <a:lnTo>
                  <a:pt x="156819" y="199770"/>
                </a:lnTo>
                <a:lnTo>
                  <a:pt x="203911" y="199770"/>
                </a:lnTo>
                <a:lnTo>
                  <a:pt x="224028" y="163067"/>
                </a:lnTo>
                <a:lnTo>
                  <a:pt x="227914" y="155320"/>
                </a:lnTo>
                <a:lnTo>
                  <a:pt x="231584" y="148081"/>
                </a:lnTo>
                <a:lnTo>
                  <a:pt x="235026" y="140969"/>
                </a:lnTo>
                <a:lnTo>
                  <a:pt x="238480" y="133984"/>
                </a:lnTo>
                <a:lnTo>
                  <a:pt x="241695" y="127380"/>
                </a:lnTo>
                <a:close/>
              </a:path>
              <a:path w="259715" h="201295">
                <a:moveTo>
                  <a:pt x="192252" y="127634"/>
                </a:moveTo>
                <a:lnTo>
                  <a:pt x="189191" y="127634"/>
                </a:lnTo>
                <a:lnTo>
                  <a:pt x="190639" y="127761"/>
                </a:lnTo>
                <a:lnTo>
                  <a:pt x="192252" y="127634"/>
                </a:lnTo>
                <a:close/>
              </a:path>
              <a:path w="259715" h="201295">
                <a:moveTo>
                  <a:pt x="198196" y="0"/>
                </a:moveTo>
                <a:lnTo>
                  <a:pt x="159003" y="11937"/>
                </a:lnTo>
                <a:lnTo>
                  <a:pt x="137552" y="51411"/>
                </a:lnTo>
                <a:lnTo>
                  <a:pt x="136474" y="65912"/>
                </a:lnTo>
                <a:lnTo>
                  <a:pt x="137467" y="78489"/>
                </a:lnTo>
                <a:lnTo>
                  <a:pt x="158026" y="115722"/>
                </a:lnTo>
                <a:lnTo>
                  <a:pt x="187909" y="127634"/>
                </a:lnTo>
                <a:lnTo>
                  <a:pt x="193878" y="127634"/>
                </a:lnTo>
                <a:lnTo>
                  <a:pt x="197281" y="127380"/>
                </a:lnTo>
                <a:lnTo>
                  <a:pt x="241695" y="127380"/>
                </a:lnTo>
                <a:lnTo>
                  <a:pt x="254579" y="97154"/>
                </a:lnTo>
                <a:lnTo>
                  <a:pt x="198196" y="97154"/>
                </a:lnTo>
                <a:lnTo>
                  <a:pt x="193382" y="97027"/>
                </a:lnTo>
                <a:lnTo>
                  <a:pt x="189356" y="94106"/>
                </a:lnTo>
                <a:lnTo>
                  <a:pt x="182867" y="82676"/>
                </a:lnTo>
                <a:lnTo>
                  <a:pt x="181206" y="75183"/>
                </a:lnTo>
                <a:lnTo>
                  <a:pt x="181101" y="69214"/>
                </a:lnTo>
                <a:lnTo>
                  <a:pt x="181127" y="55625"/>
                </a:lnTo>
                <a:lnTo>
                  <a:pt x="182702" y="47878"/>
                </a:lnTo>
                <a:lnTo>
                  <a:pt x="188836" y="36448"/>
                </a:lnTo>
                <a:lnTo>
                  <a:pt x="192989" y="33527"/>
                </a:lnTo>
                <a:lnTo>
                  <a:pt x="198196" y="33400"/>
                </a:lnTo>
                <a:lnTo>
                  <a:pt x="253968" y="33400"/>
                </a:lnTo>
                <a:lnTo>
                  <a:pt x="252958" y="30479"/>
                </a:lnTo>
                <a:lnTo>
                  <a:pt x="248818" y="23748"/>
                </a:lnTo>
                <a:lnTo>
                  <a:pt x="243230" y="17906"/>
                </a:lnTo>
                <a:lnTo>
                  <a:pt x="237642" y="11937"/>
                </a:lnTo>
                <a:lnTo>
                  <a:pt x="205115" y="283"/>
                </a:lnTo>
                <a:lnTo>
                  <a:pt x="198196" y="0"/>
                </a:lnTo>
                <a:close/>
              </a:path>
              <a:path w="259715" h="201295">
                <a:moveTo>
                  <a:pt x="253968" y="33400"/>
                </a:moveTo>
                <a:lnTo>
                  <a:pt x="198196" y="33400"/>
                </a:lnTo>
                <a:lnTo>
                  <a:pt x="203619" y="33527"/>
                </a:lnTo>
                <a:lnTo>
                  <a:pt x="207860" y="36448"/>
                </a:lnTo>
                <a:lnTo>
                  <a:pt x="213969" y="47878"/>
                </a:lnTo>
                <a:lnTo>
                  <a:pt x="215519" y="55625"/>
                </a:lnTo>
                <a:lnTo>
                  <a:pt x="215468" y="75183"/>
                </a:lnTo>
                <a:lnTo>
                  <a:pt x="198196" y="97154"/>
                </a:lnTo>
                <a:lnTo>
                  <a:pt x="254579" y="97154"/>
                </a:lnTo>
                <a:lnTo>
                  <a:pt x="259460" y="64007"/>
                </a:lnTo>
                <a:lnTo>
                  <a:pt x="259292" y="57050"/>
                </a:lnTo>
                <a:lnTo>
                  <a:pt x="258597" y="50450"/>
                </a:lnTo>
                <a:lnTo>
                  <a:pt x="257378" y="44184"/>
                </a:lnTo>
                <a:lnTo>
                  <a:pt x="255638" y="38226"/>
                </a:lnTo>
                <a:lnTo>
                  <a:pt x="253968" y="334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2052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02766" y="6669023"/>
            <a:ext cx="1015365" cy="219710"/>
          </a:xfrm>
          <a:custGeom>
            <a:avLst/>
            <a:gdLst/>
            <a:ahLst/>
            <a:cxnLst/>
            <a:rect l="l" t="t" r="r" b="b"/>
            <a:pathLst>
              <a:path w="1015364" h="219709">
                <a:moveTo>
                  <a:pt x="817245" y="183387"/>
                </a:moveTo>
                <a:lnTo>
                  <a:pt x="622554" y="183387"/>
                </a:lnTo>
                <a:lnTo>
                  <a:pt x="622554" y="207137"/>
                </a:lnTo>
                <a:lnTo>
                  <a:pt x="640588" y="218820"/>
                </a:lnTo>
                <a:lnTo>
                  <a:pt x="799210" y="218820"/>
                </a:lnTo>
                <a:lnTo>
                  <a:pt x="817245" y="207137"/>
                </a:lnTo>
                <a:lnTo>
                  <a:pt x="817245" y="183387"/>
                </a:lnTo>
                <a:close/>
              </a:path>
              <a:path w="1015364" h="219709">
                <a:moveTo>
                  <a:pt x="402716" y="183387"/>
                </a:moveTo>
                <a:lnTo>
                  <a:pt x="208025" y="183387"/>
                </a:lnTo>
                <a:lnTo>
                  <a:pt x="208025" y="207137"/>
                </a:lnTo>
                <a:lnTo>
                  <a:pt x="226059" y="218820"/>
                </a:lnTo>
                <a:lnTo>
                  <a:pt x="384683" y="218820"/>
                </a:lnTo>
                <a:lnTo>
                  <a:pt x="402716" y="207137"/>
                </a:lnTo>
                <a:lnTo>
                  <a:pt x="402716" y="183387"/>
                </a:lnTo>
                <a:close/>
              </a:path>
              <a:path w="1015364" h="219709">
                <a:moveTo>
                  <a:pt x="184784" y="125730"/>
                </a:moveTo>
                <a:lnTo>
                  <a:pt x="10540" y="125730"/>
                </a:lnTo>
                <a:lnTo>
                  <a:pt x="10540" y="146176"/>
                </a:lnTo>
                <a:lnTo>
                  <a:pt x="11556" y="149351"/>
                </a:lnTo>
                <a:lnTo>
                  <a:pt x="13589" y="151130"/>
                </a:lnTo>
                <a:lnTo>
                  <a:pt x="15621" y="153034"/>
                </a:lnTo>
                <a:lnTo>
                  <a:pt x="18922" y="153924"/>
                </a:lnTo>
                <a:lnTo>
                  <a:pt x="138049" y="153924"/>
                </a:lnTo>
                <a:lnTo>
                  <a:pt x="138049" y="158876"/>
                </a:lnTo>
                <a:lnTo>
                  <a:pt x="11049" y="158876"/>
                </a:lnTo>
                <a:lnTo>
                  <a:pt x="11049" y="211074"/>
                </a:lnTo>
                <a:lnTo>
                  <a:pt x="12192" y="214375"/>
                </a:lnTo>
                <a:lnTo>
                  <a:pt x="14350" y="216407"/>
                </a:lnTo>
                <a:lnTo>
                  <a:pt x="16637" y="218439"/>
                </a:lnTo>
                <a:lnTo>
                  <a:pt x="20065" y="219456"/>
                </a:lnTo>
                <a:lnTo>
                  <a:pt x="177292" y="219456"/>
                </a:lnTo>
                <a:lnTo>
                  <a:pt x="180721" y="218439"/>
                </a:lnTo>
                <a:lnTo>
                  <a:pt x="182880" y="216407"/>
                </a:lnTo>
                <a:lnTo>
                  <a:pt x="185165" y="214375"/>
                </a:lnTo>
                <a:lnTo>
                  <a:pt x="186309" y="211074"/>
                </a:lnTo>
                <a:lnTo>
                  <a:pt x="186309" y="190626"/>
                </a:lnTo>
                <a:lnTo>
                  <a:pt x="57403" y="190626"/>
                </a:lnTo>
                <a:lnTo>
                  <a:pt x="57403" y="185419"/>
                </a:lnTo>
                <a:lnTo>
                  <a:pt x="176403" y="185419"/>
                </a:lnTo>
                <a:lnTo>
                  <a:pt x="179578" y="184531"/>
                </a:lnTo>
                <a:lnTo>
                  <a:pt x="181737" y="182752"/>
                </a:lnTo>
                <a:lnTo>
                  <a:pt x="183769" y="180848"/>
                </a:lnTo>
                <a:lnTo>
                  <a:pt x="184784" y="177673"/>
                </a:lnTo>
                <a:lnTo>
                  <a:pt x="184784" y="125730"/>
                </a:lnTo>
                <a:close/>
              </a:path>
              <a:path w="1015364" h="219709">
                <a:moveTo>
                  <a:pt x="466725" y="10032"/>
                </a:moveTo>
                <a:lnTo>
                  <a:pt x="420242" y="10032"/>
                </a:lnTo>
                <a:lnTo>
                  <a:pt x="420242" y="207899"/>
                </a:lnTo>
                <a:lnTo>
                  <a:pt x="421640" y="211836"/>
                </a:lnTo>
                <a:lnTo>
                  <a:pt x="424434" y="214502"/>
                </a:lnTo>
                <a:lnTo>
                  <a:pt x="427101" y="217169"/>
                </a:lnTo>
                <a:lnTo>
                  <a:pt x="431165" y="218567"/>
                </a:lnTo>
                <a:lnTo>
                  <a:pt x="520319" y="218567"/>
                </a:lnTo>
                <a:lnTo>
                  <a:pt x="524256" y="217169"/>
                </a:lnTo>
                <a:lnTo>
                  <a:pt x="527050" y="214502"/>
                </a:lnTo>
                <a:lnTo>
                  <a:pt x="529716" y="211836"/>
                </a:lnTo>
                <a:lnTo>
                  <a:pt x="531114" y="207899"/>
                </a:lnTo>
                <a:lnTo>
                  <a:pt x="531114" y="182880"/>
                </a:lnTo>
                <a:lnTo>
                  <a:pt x="466725" y="182880"/>
                </a:lnTo>
                <a:lnTo>
                  <a:pt x="466725" y="118490"/>
                </a:lnTo>
                <a:lnTo>
                  <a:pt x="531114" y="118490"/>
                </a:lnTo>
                <a:lnTo>
                  <a:pt x="531114" y="82042"/>
                </a:lnTo>
                <a:lnTo>
                  <a:pt x="466725" y="82042"/>
                </a:lnTo>
                <a:lnTo>
                  <a:pt x="466725" y="10032"/>
                </a:lnTo>
                <a:close/>
              </a:path>
              <a:path w="1015364" h="219709">
                <a:moveTo>
                  <a:pt x="531114" y="118490"/>
                </a:moveTo>
                <a:lnTo>
                  <a:pt x="484504" y="118490"/>
                </a:lnTo>
                <a:lnTo>
                  <a:pt x="484504" y="182880"/>
                </a:lnTo>
                <a:lnTo>
                  <a:pt x="531114" y="182880"/>
                </a:lnTo>
                <a:lnTo>
                  <a:pt x="531114" y="118490"/>
                </a:lnTo>
                <a:close/>
              </a:path>
              <a:path w="1015364" h="219709">
                <a:moveTo>
                  <a:pt x="531114" y="10032"/>
                </a:moveTo>
                <a:lnTo>
                  <a:pt x="484504" y="10032"/>
                </a:lnTo>
                <a:lnTo>
                  <a:pt x="484504" y="82042"/>
                </a:lnTo>
                <a:lnTo>
                  <a:pt x="531114" y="82042"/>
                </a:lnTo>
                <a:lnTo>
                  <a:pt x="531114" y="10032"/>
                </a:lnTo>
                <a:close/>
              </a:path>
              <a:path w="1015364" h="219709">
                <a:moveTo>
                  <a:pt x="768350" y="62611"/>
                </a:moveTo>
                <a:lnTo>
                  <a:pt x="671448" y="62611"/>
                </a:lnTo>
                <a:lnTo>
                  <a:pt x="663354" y="63351"/>
                </a:lnTo>
                <a:lnTo>
                  <a:pt x="633857" y="85343"/>
                </a:lnTo>
                <a:lnTo>
                  <a:pt x="631952" y="89662"/>
                </a:lnTo>
                <a:lnTo>
                  <a:pt x="630935" y="94614"/>
                </a:lnTo>
                <a:lnTo>
                  <a:pt x="631033" y="127507"/>
                </a:lnTo>
                <a:lnTo>
                  <a:pt x="631672" y="134159"/>
                </a:lnTo>
                <a:lnTo>
                  <a:pt x="663354" y="163056"/>
                </a:lnTo>
                <a:lnTo>
                  <a:pt x="671448" y="163702"/>
                </a:lnTo>
                <a:lnTo>
                  <a:pt x="768350" y="163702"/>
                </a:lnTo>
                <a:lnTo>
                  <a:pt x="805894" y="141160"/>
                </a:lnTo>
                <a:lnTo>
                  <a:pt x="808666" y="128524"/>
                </a:lnTo>
                <a:lnTo>
                  <a:pt x="691515" y="128524"/>
                </a:lnTo>
                <a:lnTo>
                  <a:pt x="686435" y="128396"/>
                </a:lnTo>
                <a:lnTo>
                  <a:pt x="683006" y="127507"/>
                </a:lnTo>
                <a:lnTo>
                  <a:pt x="680973" y="125475"/>
                </a:lnTo>
                <a:lnTo>
                  <a:pt x="678941" y="123570"/>
                </a:lnTo>
                <a:lnTo>
                  <a:pt x="677926" y="120903"/>
                </a:lnTo>
                <a:lnTo>
                  <a:pt x="677926" y="105282"/>
                </a:lnTo>
                <a:lnTo>
                  <a:pt x="678941" y="102615"/>
                </a:lnTo>
                <a:lnTo>
                  <a:pt x="683006" y="98806"/>
                </a:lnTo>
                <a:lnTo>
                  <a:pt x="686435" y="97917"/>
                </a:lnTo>
                <a:lnTo>
                  <a:pt x="808863" y="97917"/>
                </a:lnTo>
                <a:lnTo>
                  <a:pt x="808863" y="94614"/>
                </a:lnTo>
                <a:lnTo>
                  <a:pt x="807847" y="89662"/>
                </a:lnTo>
                <a:lnTo>
                  <a:pt x="805815" y="85343"/>
                </a:lnTo>
                <a:lnTo>
                  <a:pt x="803910" y="80899"/>
                </a:lnTo>
                <a:lnTo>
                  <a:pt x="776493" y="63351"/>
                </a:lnTo>
                <a:lnTo>
                  <a:pt x="768350" y="62611"/>
                </a:lnTo>
                <a:close/>
              </a:path>
              <a:path w="1015364" h="219709">
                <a:moveTo>
                  <a:pt x="808863" y="97917"/>
                </a:moveTo>
                <a:lnTo>
                  <a:pt x="753236" y="97917"/>
                </a:lnTo>
                <a:lnTo>
                  <a:pt x="756792" y="98806"/>
                </a:lnTo>
                <a:lnTo>
                  <a:pt x="760857" y="102615"/>
                </a:lnTo>
                <a:lnTo>
                  <a:pt x="761746" y="105282"/>
                </a:lnTo>
                <a:lnTo>
                  <a:pt x="761746" y="120903"/>
                </a:lnTo>
                <a:lnTo>
                  <a:pt x="760857" y="123570"/>
                </a:lnTo>
                <a:lnTo>
                  <a:pt x="758825" y="125475"/>
                </a:lnTo>
                <a:lnTo>
                  <a:pt x="756792" y="127507"/>
                </a:lnTo>
                <a:lnTo>
                  <a:pt x="753236" y="128396"/>
                </a:lnTo>
                <a:lnTo>
                  <a:pt x="748284" y="128524"/>
                </a:lnTo>
                <a:lnTo>
                  <a:pt x="808666" y="128524"/>
                </a:lnTo>
                <a:lnTo>
                  <a:pt x="808764" y="127507"/>
                </a:lnTo>
                <a:lnTo>
                  <a:pt x="808863" y="97917"/>
                </a:lnTo>
                <a:close/>
              </a:path>
              <a:path w="1015364" h="219709">
                <a:moveTo>
                  <a:pt x="196215" y="84581"/>
                </a:moveTo>
                <a:lnTo>
                  <a:pt x="0" y="84581"/>
                </a:lnTo>
                <a:lnTo>
                  <a:pt x="0" y="110998"/>
                </a:lnTo>
                <a:lnTo>
                  <a:pt x="1270" y="114553"/>
                </a:lnTo>
                <a:lnTo>
                  <a:pt x="3683" y="116712"/>
                </a:lnTo>
                <a:lnTo>
                  <a:pt x="6096" y="118999"/>
                </a:lnTo>
                <a:lnTo>
                  <a:pt x="9778" y="120014"/>
                </a:lnTo>
                <a:lnTo>
                  <a:pt x="186436" y="120014"/>
                </a:lnTo>
                <a:lnTo>
                  <a:pt x="190119" y="118999"/>
                </a:lnTo>
                <a:lnTo>
                  <a:pt x="192531" y="116712"/>
                </a:lnTo>
                <a:lnTo>
                  <a:pt x="194945" y="114553"/>
                </a:lnTo>
                <a:lnTo>
                  <a:pt x="196215" y="110998"/>
                </a:lnTo>
                <a:lnTo>
                  <a:pt x="196215" y="84581"/>
                </a:lnTo>
                <a:close/>
              </a:path>
              <a:path w="1015364" h="219709">
                <a:moveTo>
                  <a:pt x="105409" y="53339"/>
                </a:moveTo>
                <a:lnTo>
                  <a:pt x="59055" y="53339"/>
                </a:lnTo>
                <a:lnTo>
                  <a:pt x="59055" y="84581"/>
                </a:lnTo>
                <a:lnTo>
                  <a:pt x="105409" y="84581"/>
                </a:lnTo>
                <a:lnTo>
                  <a:pt x="105409" y="53339"/>
                </a:lnTo>
                <a:close/>
              </a:path>
              <a:path w="1015364" h="219709">
                <a:moveTo>
                  <a:pt x="184784" y="9143"/>
                </a:moveTo>
                <a:lnTo>
                  <a:pt x="10540" y="9143"/>
                </a:lnTo>
                <a:lnTo>
                  <a:pt x="10540" y="30225"/>
                </a:lnTo>
                <a:lnTo>
                  <a:pt x="20700" y="44323"/>
                </a:lnTo>
                <a:lnTo>
                  <a:pt x="138303" y="44323"/>
                </a:lnTo>
                <a:lnTo>
                  <a:pt x="138187" y="53339"/>
                </a:lnTo>
                <a:lnTo>
                  <a:pt x="132587" y="79756"/>
                </a:lnTo>
                <a:lnTo>
                  <a:pt x="176911" y="79756"/>
                </a:lnTo>
                <a:lnTo>
                  <a:pt x="178181" y="77469"/>
                </a:lnTo>
                <a:lnTo>
                  <a:pt x="179324" y="74549"/>
                </a:lnTo>
                <a:lnTo>
                  <a:pt x="180212" y="71374"/>
                </a:lnTo>
                <a:lnTo>
                  <a:pt x="181228" y="68071"/>
                </a:lnTo>
                <a:lnTo>
                  <a:pt x="181990" y="64388"/>
                </a:lnTo>
                <a:lnTo>
                  <a:pt x="182625" y="60198"/>
                </a:lnTo>
                <a:lnTo>
                  <a:pt x="184022" y="51688"/>
                </a:lnTo>
                <a:lnTo>
                  <a:pt x="184747" y="44323"/>
                </a:lnTo>
                <a:lnTo>
                  <a:pt x="184784" y="9143"/>
                </a:lnTo>
                <a:close/>
              </a:path>
              <a:path w="1015364" h="219709">
                <a:moveTo>
                  <a:pt x="1001813" y="214883"/>
                </a:moveTo>
                <a:lnTo>
                  <a:pt x="968756" y="214883"/>
                </a:lnTo>
                <a:lnTo>
                  <a:pt x="968756" y="219456"/>
                </a:lnTo>
                <a:lnTo>
                  <a:pt x="989710" y="219456"/>
                </a:lnTo>
                <a:lnTo>
                  <a:pt x="993521" y="218694"/>
                </a:lnTo>
                <a:lnTo>
                  <a:pt x="996950" y="217296"/>
                </a:lnTo>
                <a:lnTo>
                  <a:pt x="1000506" y="215773"/>
                </a:lnTo>
                <a:lnTo>
                  <a:pt x="1001813" y="214883"/>
                </a:lnTo>
                <a:close/>
              </a:path>
              <a:path w="1015364" h="219709">
                <a:moveTo>
                  <a:pt x="1015110" y="9398"/>
                </a:moveTo>
                <a:lnTo>
                  <a:pt x="968756" y="9398"/>
                </a:lnTo>
                <a:lnTo>
                  <a:pt x="968756" y="179705"/>
                </a:lnTo>
                <a:lnTo>
                  <a:pt x="966978" y="180467"/>
                </a:lnTo>
                <a:lnTo>
                  <a:pt x="963929" y="180975"/>
                </a:lnTo>
                <a:lnTo>
                  <a:pt x="959611" y="181482"/>
                </a:lnTo>
                <a:lnTo>
                  <a:pt x="954785" y="182244"/>
                </a:lnTo>
                <a:lnTo>
                  <a:pt x="949960" y="182625"/>
                </a:lnTo>
                <a:lnTo>
                  <a:pt x="834771" y="182625"/>
                </a:lnTo>
                <a:lnTo>
                  <a:pt x="834897" y="207899"/>
                </a:lnTo>
                <a:lnTo>
                  <a:pt x="836295" y="211708"/>
                </a:lnTo>
                <a:lnTo>
                  <a:pt x="842136" y="216788"/>
                </a:lnTo>
                <a:lnTo>
                  <a:pt x="846201" y="218058"/>
                </a:lnTo>
                <a:lnTo>
                  <a:pt x="949071" y="218058"/>
                </a:lnTo>
                <a:lnTo>
                  <a:pt x="954151" y="217677"/>
                </a:lnTo>
                <a:lnTo>
                  <a:pt x="958977" y="216915"/>
                </a:lnTo>
                <a:lnTo>
                  <a:pt x="961135" y="216662"/>
                </a:lnTo>
                <a:lnTo>
                  <a:pt x="963041" y="216281"/>
                </a:lnTo>
                <a:lnTo>
                  <a:pt x="964691" y="215900"/>
                </a:lnTo>
                <a:lnTo>
                  <a:pt x="966342" y="215645"/>
                </a:lnTo>
                <a:lnTo>
                  <a:pt x="967740" y="215264"/>
                </a:lnTo>
                <a:lnTo>
                  <a:pt x="968756" y="214883"/>
                </a:lnTo>
                <a:lnTo>
                  <a:pt x="1001813" y="214883"/>
                </a:lnTo>
                <a:lnTo>
                  <a:pt x="1003681" y="213613"/>
                </a:lnTo>
                <a:lnTo>
                  <a:pt x="1009396" y="207899"/>
                </a:lnTo>
                <a:lnTo>
                  <a:pt x="1011554" y="204724"/>
                </a:lnTo>
                <a:lnTo>
                  <a:pt x="1012952" y="201294"/>
                </a:lnTo>
                <a:lnTo>
                  <a:pt x="1014476" y="197865"/>
                </a:lnTo>
                <a:lnTo>
                  <a:pt x="1015110" y="193928"/>
                </a:lnTo>
                <a:lnTo>
                  <a:pt x="1015110" y="9398"/>
                </a:lnTo>
                <a:close/>
              </a:path>
              <a:path w="1015364" h="219709">
                <a:moveTo>
                  <a:pt x="923544" y="8889"/>
                </a:moveTo>
                <a:lnTo>
                  <a:pt x="871854" y="8889"/>
                </a:lnTo>
                <a:lnTo>
                  <a:pt x="864185" y="9580"/>
                </a:lnTo>
                <a:lnTo>
                  <a:pt x="837110" y="36994"/>
                </a:lnTo>
                <a:lnTo>
                  <a:pt x="836422" y="44831"/>
                </a:lnTo>
                <a:lnTo>
                  <a:pt x="836422" y="129667"/>
                </a:lnTo>
                <a:lnTo>
                  <a:pt x="857361" y="162909"/>
                </a:lnTo>
                <a:lnTo>
                  <a:pt x="871854" y="165481"/>
                </a:lnTo>
                <a:lnTo>
                  <a:pt x="923544" y="165481"/>
                </a:lnTo>
                <a:lnTo>
                  <a:pt x="956373" y="144240"/>
                </a:lnTo>
                <a:lnTo>
                  <a:pt x="958977" y="129667"/>
                </a:lnTo>
                <a:lnTo>
                  <a:pt x="958977" y="129539"/>
                </a:lnTo>
                <a:lnTo>
                  <a:pt x="889254" y="129539"/>
                </a:lnTo>
                <a:lnTo>
                  <a:pt x="887348" y="128777"/>
                </a:lnTo>
                <a:lnTo>
                  <a:pt x="885825" y="127253"/>
                </a:lnTo>
                <a:lnTo>
                  <a:pt x="884301" y="125602"/>
                </a:lnTo>
                <a:lnTo>
                  <a:pt x="883539" y="122555"/>
                </a:lnTo>
                <a:lnTo>
                  <a:pt x="883539" y="51688"/>
                </a:lnTo>
                <a:lnTo>
                  <a:pt x="884301" y="48640"/>
                </a:lnTo>
                <a:lnTo>
                  <a:pt x="887348" y="45593"/>
                </a:lnTo>
                <a:lnTo>
                  <a:pt x="889254" y="44957"/>
                </a:lnTo>
                <a:lnTo>
                  <a:pt x="958977" y="44957"/>
                </a:lnTo>
                <a:lnTo>
                  <a:pt x="958234" y="36994"/>
                </a:lnTo>
                <a:lnTo>
                  <a:pt x="931160" y="9580"/>
                </a:lnTo>
                <a:lnTo>
                  <a:pt x="923544" y="8889"/>
                </a:lnTo>
                <a:close/>
              </a:path>
              <a:path w="1015364" h="219709">
                <a:moveTo>
                  <a:pt x="903604" y="129412"/>
                </a:moveTo>
                <a:lnTo>
                  <a:pt x="891666" y="129412"/>
                </a:lnTo>
                <a:lnTo>
                  <a:pt x="889254" y="129539"/>
                </a:lnTo>
                <a:lnTo>
                  <a:pt x="906017" y="129539"/>
                </a:lnTo>
                <a:lnTo>
                  <a:pt x="903604" y="129412"/>
                </a:lnTo>
                <a:close/>
              </a:path>
              <a:path w="1015364" h="219709">
                <a:moveTo>
                  <a:pt x="958977" y="44957"/>
                </a:moveTo>
                <a:lnTo>
                  <a:pt x="906017" y="44957"/>
                </a:lnTo>
                <a:lnTo>
                  <a:pt x="908050" y="45593"/>
                </a:lnTo>
                <a:lnTo>
                  <a:pt x="909573" y="47117"/>
                </a:lnTo>
                <a:lnTo>
                  <a:pt x="910971" y="48640"/>
                </a:lnTo>
                <a:lnTo>
                  <a:pt x="911733" y="51688"/>
                </a:lnTo>
                <a:lnTo>
                  <a:pt x="911733" y="122555"/>
                </a:lnTo>
                <a:lnTo>
                  <a:pt x="910971" y="125602"/>
                </a:lnTo>
                <a:lnTo>
                  <a:pt x="909573" y="127253"/>
                </a:lnTo>
                <a:lnTo>
                  <a:pt x="908050" y="128777"/>
                </a:lnTo>
                <a:lnTo>
                  <a:pt x="906017" y="129539"/>
                </a:lnTo>
                <a:lnTo>
                  <a:pt x="958977" y="129539"/>
                </a:lnTo>
                <a:lnTo>
                  <a:pt x="958977" y="44957"/>
                </a:lnTo>
                <a:close/>
              </a:path>
              <a:path w="1015364" h="219709">
                <a:moveTo>
                  <a:pt x="906017" y="44957"/>
                </a:moveTo>
                <a:lnTo>
                  <a:pt x="889254" y="44957"/>
                </a:lnTo>
                <a:lnTo>
                  <a:pt x="891666" y="45084"/>
                </a:lnTo>
                <a:lnTo>
                  <a:pt x="903604" y="45084"/>
                </a:lnTo>
                <a:lnTo>
                  <a:pt x="906017" y="44957"/>
                </a:lnTo>
                <a:close/>
              </a:path>
              <a:path w="1015364" h="219709">
                <a:moveTo>
                  <a:pt x="392176" y="10032"/>
                </a:moveTo>
                <a:lnTo>
                  <a:pt x="218694" y="10032"/>
                </a:lnTo>
                <a:lnTo>
                  <a:pt x="218694" y="134365"/>
                </a:lnTo>
                <a:lnTo>
                  <a:pt x="219837" y="137540"/>
                </a:lnTo>
                <a:lnTo>
                  <a:pt x="222122" y="139573"/>
                </a:lnTo>
                <a:lnTo>
                  <a:pt x="224409" y="141731"/>
                </a:lnTo>
                <a:lnTo>
                  <a:pt x="227711" y="142748"/>
                </a:lnTo>
                <a:lnTo>
                  <a:pt x="232156" y="142620"/>
                </a:lnTo>
                <a:lnTo>
                  <a:pt x="386365" y="142620"/>
                </a:lnTo>
                <a:lnTo>
                  <a:pt x="389254" y="141731"/>
                </a:lnTo>
                <a:lnTo>
                  <a:pt x="391541" y="139573"/>
                </a:lnTo>
                <a:lnTo>
                  <a:pt x="393827" y="137540"/>
                </a:lnTo>
                <a:lnTo>
                  <a:pt x="394970" y="134365"/>
                </a:lnTo>
                <a:lnTo>
                  <a:pt x="394970" y="107187"/>
                </a:lnTo>
                <a:lnTo>
                  <a:pt x="265175" y="107187"/>
                </a:lnTo>
                <a:lnTo>
                  <a:pt x="265175" y="45719"/>
                </a:lnTo>
                <a:lnTo>
                  <a:pt x="383159" y="45719"/>
                </a:lnTo>
                <a:lnTo>
                  <a:pt x="386588" y="44703"/>
                </a:lnTo>
                <a:lnTo>
                  <a:pt x="388873" y="42671"/>
                </a:lnTo>
                <a:lnTo>
                  <a:pt x="391033" y="40639"/>
                </a:lnTo>
                <a:lnTo>
                  <a:pt x="392176" y="37337"/>
                </a:lnTo>
                <a:lnTo>
                  <a:pt x="392176" y="10032"/>
                </a:lnTo>
                <a:close/>
              </a:path>
              <a:path w="1015364" h="219709">
                <a:moveTo>
                  <a:pt x="386365" y="142620"/>
                </a:moveTo>
                <a:lnTo>
                  <a:pt x="381508" y="142620"/>
                </a:lnTo>
                <a:lnTo>
                  <a:pt x="385953" y="142748"/>
                </a:lnTo>
                <a:lnTo>
                  <a:pt x="386365" y="142620"/>
                </a:lnTo>
                <a:close/>
              </a:path>
              <a:path w="1015364" h="219709">
                <a:moveTo>
                  <a:pt x="588264" y="9398"/>
                </a:moveTo>
                <a:lnTo>
                  <a:pt x="541909" y="9398"/>
                </a:lnTo>
                <a:lnTo>
                  <a:pt x="541909" y="219456"/>
                </a:lnTo>
                <a:lnTo>
                  <a:pt x="562736" y="219456"/>
                </a:lnTo>
                <a:lnTo>
                  <a:pt x="566673" y="218694"/>
                </a:lnTo>
                <a:lnTo>
                  <a:pt x="588264" y="193928"/>
                </a:lnTo>
                <a:lnTo>
                  <a:pt x="588264" y="120268"/>
                </a:lnTo>
                <a:lnTo>
                  <a:pt x="607567" y="120268"/>
                </a:lnTo>
                <a:lnTo>
                  <a:pt x="611885" y="119125"/>
                </a:lnTo>
                <a:lnTo>
                  <a:pt x="615188" y="116839"/>
                </a:lnTo>
                <a:lnTo>
                  <a:pt x="618363" y="114426"/>
                </a:lnTo>
                <a:lnTo>
                  <a:pt x="620014" y="110743"/>
                </a:lnTo>
                <a:lnTo>
                  <a:pt x="620014" y="80518"/>
                </a:lnTo>
                <a:lnTo>
                  <a:pt x="588264" y="80518"/>
                </a:lnTo>
                <a:lnTo>
                  <a:pt x="588264" y="9398"/>
                </a:lnTo>
                <a:close/>
              </a:path>
              <a:path w="1015364" h="219709">
                <a:moveTo>
                  <a:pt x="810895" y="20574"/>
                </a:moveTo>
                <a:lnTo>
                  <a:pt x="628396" y="20574"/>
                </a:lnTo>
                <a:lnTo>
                  <a:pt x="628396" y="47878"/>
                </a:lnTo>
                <a:lnTo>
                  <a:pt x="629539" y="51053"/>
                </a:lnTo>
                <a:lnTo>
                  <a:pt x="631697" y="53086"/>
                </a:lnTo>
                <a:lnTo>
                  <a:pt x="633984" y="55118"/>
                </a:lnTo>
                <a:lnTo>
                  <a:pt x="637285" y="56006"/>
                </a:lnTo>
                <a:lnTo>
                  <a:pt x="802004" y="56006"/>
                </a:lnTo>
                <a:lnTo>
                  <a:pt x="805434" y="55118"/>
                </a:lnTo>
                <a:lnTo>
                  <a:pt x="809752" y="51053"/>
                </a:lnTo>
                <a:lnTo>
                  <a:pt x="810895" y="47878"/>
                </a:lnTo>
                <a:lnTo>
                  <a:pt x="810895" y="20574"/>
                </a:lnTo>
                <a:close/>
              </a:path>
              <a:path w="1015364" h="219709">
                <a:moveTo>
                  <a:pt x="744601" y="0"/>
                </a:moveTo>
                <a:lnTo>
                  <a:pt x="697991" y="0"/>
                </a:lnTo>
                <a:lnTo>
                  <a:pt x="697991" y="20574"/>
                </a:lnTo>
                <a:lnTo>
                  <a:pt x="744601" y="20574"/>
                </a:lnTo>
                <a:lnTo>
                  <a:pt x="7446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92426" y="6666103"/>
            <a:ext cx="403860" cy="222885"/>
          </a:xfrm>
          <a:custGeom>
            <a:avLst/>
            <a:gdLst/>
            <a:ahLst/>
            <a:cxnLst/>
            <a:rect l="l" t="t" r="r" b="b"/>
            <a:pathLst>
              <a:path w="403860" h="222884">
                <a:moveTo>
                  <a:pt x="392175" y="143764"/>
                </a:moveTo>
                <a:lnTo>
                  <a:pt x="217805" y="143764"/>
                </a:lnTo>
                <a:lnTo>
                  <a:pt x="217805" y="171069"/>
                </a:lnTo>
                <a:lnTo>
                  <a:pt x="218948" y="174371"/>
                </a:lnTo>
                <a:lnTo>
                  <a:pt x="221234" y="176276"/>
                </a:lnTo>
                <a:lnTo>
                  <a:pt x="223519" y="178308"/>
                </a:lnTo>
                <a:lnTo>
                  <a:pt x="226822" y="179197"/>
                </a:lnTo>
                <a:lnTo>
                  <a:pt x="345821" y="179197"/>
                </a:lnTo>
                <a:lnTo>
                  <a:pt x="345821" y="222885"/>
                </a:lnTo>
                <a:lnTo>
                  <a:pt x="374396" y="222885"/>
                </a:lnTo>
                <a:lnTo>
                  <a:pt x="379475" y="222758"/>
                </a:lnTo>
                <a:lnTo>
                  <a:pt x="383667" y="221234"/>
                </a:lnTo>
                <a:lnTo>
                  <a:pt x="390398" y="215519"/>
                </a:lnTo>
                <a:lnTo>
                  <a:pt x="392049" y="211709"/>
                </a:lnTo>
                <a:lnTo>
                  <a:pt x="392175" y="143764"/>
                </a:lnTo>
                <a:close/>
              </a:path>
              <a:path w="403860" h="222884">
                <a:moveTo>
                  <a:pt x="122809" y="165481"/>
                </a:moveTo>
                <a:lnTo>
                  <a:pt x="76326" y="165481"/>
                </a:lnTo>
                <a:lnTo>
                  <a:pt x="76326" y="222123"/>
                </a:lnTo>
                <a:lnTo>
                  <a:pt x="104012" y="222123"/>
                </a:lnTo>
                <a:lnTo>
                  <a:pt x="109093" y="221996"/>
                </a:lnTo>
                <a:lnTo>
                  <a:pt x="113537" y="220472"/>
                </a:lnTo>
                <a:lnTo>
                  <a:pt x="117093" y="217297"/>
                </a:lnTo>
                <a:lnTo>
                  <a:pt x="120776" y="214122"/>
                </a:lnTo>
                <a:lnTo>
                  <a:pt x="122681" y="210185"/>
                </a:lnTo>
                <a:lnTo>
                  <a:pt x="122809" y="205486"/>
                </a:lnTo>
                <a:lnTo>
                  <a:pt x="122809" y="165481"/>
                </a:lnTo>
                <a:close/>
              </a:path>
              <a:path w="403860" h="222884">
                <a:moveTo>
                  <a:pt x="196215" y="130302"/>
                </a:moveTo>
                <a:lnTo>
                  <a:pt x="0" y="130302"/>
                </a:lnTo>
                <a:lnTo>
                  <a:pt x="0" y="156464"/>
                </a:lnTo>
                <a:lnTo>
                  <a:pt x="1269" y="160020"/>
                </a:lnTo>
                <a:lnTo>
                  <a:pt x="3682" y="162179"/>
                </a:lnTo>
                <a:lnTo>
                  <a:pt x="6096" y="164465"/>
                </a:lnTo>
                <a:lnTo>
                  <a:pt x="9779" y="165481"/>
                </a:lnTo>
                <a:lnTo>
                  <a:pt x="186436" y="165481"/>
                </a:lnTo>
                <a:lnTo>
                  <a:pt x="190119" y="164465"/>
                </a:lnTo>
                <a:lnTo>
                  <a:pt x="192531" y="162179"/>
                </a:lnTo>
                <a:lnTo>
                  <a:pt x="194944" y="160020"/>
                </a:lnTo>
                <a:lnTo>
                  <a:pt x="196215" y="156464"/>
                </a:lnTo>
                <a:lnTo>
                  <a:pt x="196215" y="130302"/>
                </a:lnTo>
                <a:close/>
              </a:path>
              <a:path w="403860" h="222884">
                <a:moveTo>
                  <a:pt x="403479" y="100584"/>
                </a:moveTo>
                <a:lnTo>
                  <a:pt x="207263" y="100584"/>
                </a:lnTo>
                <a:lnTo>
                  <a:pt x="207263" y="126746"/>
                </a:lnTo>
                <a:lnTo>
                  <a:pt x="208534" y="130302"/>
                </a:lnTo>
                <a:lnTo>
                  <a:pt x="210947" y="132461"/>
                </a:lnTo>
                <a:lnTo>
                  <a:pt x="213360" y="134747"/>
                </a:lnTo>
                <a:lnTo>
                  <a:pt x="217043" y="135763"/>
                </a:lnTo>
                <a:lnTo>
                  <a:pt x="393700" y="135763"/>
                </a:lnTo>
                <a:lnTo>
                  <a:pt x="397382" y="134747"/>
                </a:lnTo>
                <a:lnTo>
                  <a:pt x="399796" y="132461"/>
                </a:lnTo>
                <a:lnTo>
                  <a:pt x="402209" y="130302"/>
                </a:lnTo>
                <a:lnTo>
                  <a:pt x="403479" y="126746"/>
                </a:lnTo>
                <a:lnTo>
                  <a:pt x="403479" y="100584"/>
                </a:lnTo>
                <a:close/>
              </a:path>
              <a:path w="403860" h="222884">
                <a:moveTo>
                  <a:pt x="339217" y="50546"/>
                </a:moveTo>
                <a:lnTo>
                  <a:pt x="272669" y="50546"/>
                </a:lnTo>
                <a:lnTo>
                  <a:pt x="271144" y="51689"/>
                </a:lnTo>
                <a:lnTo>
                  <a:pt x="269494" y="52832"/>
                </a:lnTo>
                <a:lnTo>
                  <a:pt x="227667" y="64375"/>
                </a:lnTo>
                <a:lnTo>
                  <a:pt x="215519" y="64897"/>
                </a:lnTo>
                <a:lnTo>
                  <a:pt x="215519" y="96266"/>
                </a:lnTo>
                <a:lnTo>
                  <a:pt x="256857" y="92059"/>
                </a:lnTo>
                <a:lnTo>
                  <a:pt x="297815" y="76962"/>
                </a:lnTo>
                <a:lnTo>
                  <a:pt x="305816" y="68961"/>
                </a:lnTo>
                <a:lnTo>
                  <a:pt x="396113" y="68961"/>
                </a:lnTo>
                <a:lnTo>
                  <a:pt x="396113" y="64897"/>
                </a:lnTo>
                <a:lnTo>
                  <a:pt x="387985" y="64897"/>
                </a:lnTo>
                <a:lnTo>
                  <a:pt x="380111" y="64262"/>
                </a:lnTo>
                <a:lnTo>
                  <a:pt x="364998" y="61468"/>
                </a:lnTo>
                <a:lnTo>
                  <a:pt x="357631" y="59436"/>
                </a:lnTo>
                <a:lnTo>
                  <a:pt x="350393" y="56642"/>
                </a:lnTo>
                <a:lnTo>
                  <a:pt x="348234" y="55880"/>
                </a:lnTo>
                <a:lnTo>
                  <a:pt x="346201" y="54991"/>
                </a:lnTo>
                <a:lnTo>
                  <a:pt x="344297" y="53975"/>
                </a:lnTo>
                <a:lnTo>
                  <a:pt x="342392" y="52832"/>
                </a:lnTo>
                <a:lnTo>
                  <a:pt x="340741" y="51689"/>
                </a:lnTo>
                <a:lnTo>
                  <a:pt x="339217" y="50546"/>
                </a:lnTo>
                <a:close/>
              </a:path>
              <a:path w="403860" h="222884">
                <a:moveTo>
                  <a:pt x="396113" y="68961"/>
                </a:moveTo>
                <a:lnTo>
                  <a:pt x="305816" y="68961"/>
                </a:lnTo>
                <a:lnTo>
                  <a:pt x="309118" y="73279"/>
                </a:lnTo>
                <a:lnTo>
                  <a:pt x="348206" y="90592"/>
                </a:lnTo>
                <a:lnTo>
                  <a:pt x="389014" y="96146"/>
                </a:lnTo>
                <a:lnTo>
                  <a:pt x="396113" y="96266"/>
                </a:lnTo>
                <a:lnTo>
                  <a:pt x="396113" y="68961"/>
                </a:lnTo>
                <a:close/>
              </a:path>
              <a:path w="403860" h="222884">
                <a:moveTo>
                  <a:pt x="392430" y="18034"/>
                </a:moveTo>
                <a:lnTo>
                  <a:pt x="218440" y="18034"/>
                </a:lnTo>
                <a:lnTo>
                  <a:pt x="218440" y="42291"/>
                </a:lnTo>
                <a:lnTo>
                  <a:pt x="219582" y="45593"/>
                </a:lnTo>
                <a:lnTo>
                  <a:pt x="224028" y="49530"/>
                </a:lnTo>
                <a:lnTo>
                  <a:pt x="227330" y="50546"/>
                </a:lnTo>
                <a:lnTo>
                  <a:pt x="383667" y="50546"/>
                </a:lnTo>
                <a:lnTo>
                  <a:pt x="386969" y="49530"/>
                </a:lnTo>
                <a:lnTo>
                  <a:pt x="389128" y="47498"/>
                </a:lnTo>
                <a:lnTo>
                  <a:pt x="391413" y="45593"/>
                </a:lnTo>
                <a:lnTo>
                  <a:pt x="392430" y="42291"/>
                </a:lnTo>
                <a:lnTo>
                  <a:pt x="392430" y="18034"/>
                </a:lnTo>
                <a:close/>
              </a:path>
              <a:path w="403860" h="222884">
                <a:moveTo>
                  <a:pt x="328930" y="381"/>
                </a:moveTo>
                <a:lnTo>
                  <a:pt x="282956" y="381"/>
                </a:lnTo>
                <a:lnTo>
                  <a:pt x="282956" y="18034"/>
                </a:lnTo>
                <a:lnTo>
                  <a:pt x="328930" y="18034"/>
                </a:lnTo>
                <a:lnTo>
                  <a:pt x="328930" y="381"/>
                </a:lnTo>
                <a:close/>
              </a:path>
              <a:path w="403860" h="222884">
                <a:moveTo>
                  <a:pt x="126618" y="57531"/>
                </a:moveTo>
                <a:lnTo>
                  <a:pt x="71755" y="57531"/>
                </a:lnTo>
                <a:lnTo>
                  <a:pt x="69976" y="61341"/>
                </a:lnTo>
                <a:lnTo>
                  <a:pt x="67563" y="64770"/>
                </a:lnTo>
                <a:lnTo>
                  <a:pt x="64516" y="67945"/>
                </a:lnTo>
                <a:lnTo>
                  <a:pt x="61594" y="71120"/>
                </a:lnTo>
                <a:lnTo>
                  <a:pt x="57912" y="73914"/>
                </a:lnTo>
                <a:lnTo>
                  <a:pt x="19538" y="88292"/>
                </a:lnTo>
                <a:lnTo>
                  <a:pt x="7747" y="89154"/>
                </a:lnTo>
                <a:lnTo>
                  <a:pt x="7747" y="124333"/>
                </a:lnTo>
                <a:lnTo>
                  <a:pt x="49406" y="118141"/>
                </a:lnTo>
                <a:lnTo>
                  <a:pt x="85090" y="100838"/>
                </a:lnTo>
                <a:lnTo>
                  <a:pt x="99187" y="85471"/>
                </a:lnTo>
                <a:lnTo>
                  <a:pt x="166190" y="85471"/>
                </a:lnTo>
                <a:lnTo>
                  <a:pt x="130937" y="64770"/>
                </a:lnTo>
                <a:lnTo>
                  <a:pt x="128524" y="61341"/>
                </a:lnTo>
                <a:lnTo>
                  <a:pt x="126618" y="57531"/>
                </a:lnTo>
                <a:close/>
              </a:path>
              <a:path w="403860" h="222884">
                <a:moveTo>
                  <a:pt x="166190" y="85471"/>
                </a:moveTo>
                <a:lnTo>
                  <a:pt x="99187" y="85471"/>
                </a:lnTo>
                <a:lnTo>
                  <a:pt x="102616" y="91059"/>
                </a:lnTo>
                <a:lnTo>
                  <a:pt x="135636" y="113411"/>
                </a:lnTo>
                <a:lnTo>
                  <a:pt x="176545" y="123650"/>
                </a:lnTo>
                <a:lnTo>
                  <a:pt x="190626" y="124333"/>
                </a:lnTo>
                <a:lnTo>
                  <a:pt x="190626" y="89154"/>
                </a:lnTo>
                <a:lnTo>
                  <a:pt x="178909" y="88292"/>
                </a:lnTo>
                <a:lnTo>
                  <a:pt x="167370" y="85883"/>
                </a:lnTo>
                <a:lnTo>
                  <a:pt x="166190" y="85471"/>
                </a:lnTo>
                <a:close/>
              </a:path>
              <a:path w="403860" h="222884">
                <a:moveTo>
                  <a:pt x="185674" y="21971"/>
                </a:moveTo>
                <a:lnTo>
                  <a:pt x="10794" y="21971"/>
                </a:lnTo>
                <a:lnTo>
                  <a:pt x="10794" y="49403"/>
                </a:lnTo>
                <a:lnTo>
                  <a:pt x="11811" y="52705"/>
                </a:lnTo>
                <a:lnTo>
                  <a:pt x="14097" y="54610"/>
                </a:lnTo>
                <a:lnTo>
                  <a:pt x="16256" y="56642"/>
                </a:lnTo>
                <a:lnTo>
                  <a:pt x="19557" y="57658"/>
                </a:lnTo>
                <a:lnTo>
                  <a:pt x="24003" y="57531"/>
                </a:lnTo>
                <a:lnTo>
                  <a:pt x="177212" y="57531"/>
                </a:lnTo>
                <a:lnTo>
                  <a:pt x="180212" y="56642"/>
                </a:lnTo>
                <a:lnTo>
                  <a:pt x="182372" y="54610"/>
                </a:lnTo>
                <a:lnTo>
                  <a:pt x="184531" y="52705"/>
                </a:lnTo>
                <a:lnTo>
                  <a:pt x="185674" y="49403"/>
                </a:lnTo>
                <a:lnTo>
                  <a:pt x="185674" y="21971"/>
                </a:lnTo>
                <a:close/>
              </a:path>
              <a:path w="403860" h="222884">
                <a:moveTo>
                  <a:pt x="177212" y="57531"/>
                </a:moveTo>
                <a:lnTo>
                  <a:pt x="172338" y="57531"/>
                </a:lnTo>
                <a:lnTo>
                  <a:pt x="176784" y="57658"/>
                </a:lnTo>
                <a:lnTo>
                  <a:pt x="177212" y="57531"/>
                </a:lnTo>
                <a:close/>
              </a:path>
              <a:path w="403860" h="222884">
                <a:moveTo>
                  <a:pt x="122555" y="0"/>
                </a:moveTo>
                <a:lnTo>
                  <a:pt x="75946" y="0"/>
                </a:lnTo>
                <a:lnTo>
                  <a:pt x="75946" y="21971"/>
                </a:lnTo>
                <a:lnTo>
                  <a:pt x="122555" y="21971"/>
                </a:lnTo>
                <a:lnTo>
                  <a:pt x="12255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4918" y="7112507"/>
            <a:ext cx="259715" cy="203200"/>
          </a:xfrm>
          <a:custGeom>
            <a:avLst/>
            <a:gdLst/>
            <a:ahLst/>
            <a:cxnLst/>
            <a:rect l="l" t="t" r="r" b="b"/>
            <a:pathLst>
              <a:path w="259715" h="203200">
                <a:moveTo>
                  <a:pt x="207924" y="0"/>
                </a:moveTo>
                <a:lnTo>
                  <a:pt x="199110" y="0"/>
                </a:lnTo>
                <a:lnTo>
                  <a:pt x="186459" y="1115"/>
                </a:lnTo>
                <a:lnTo>
                  <a:pt x="147947" y="26824"/>
                </a:lnTo>
                <a:lnTo>
                  <a:pt x="138303" y="59436"/>
                </a:lnTo>
                <a:lnTo>
                  <a:pt x="138303" y="143637"/>
                </a:lnTo>
                <a:lnTo>
                  <a:pt x="155447" y="186563"/>
                </a:lnTo>
                <a:lnTo>
                  <a:pt x="190322" y="203200"/>
                </a:lnTo>
                <a:lnTo>
                  <a:pt x="207924" y="203200"/>
                </a:lnTo>
                <a:lnTo>
                  <a:pt x="242544" y="186817"/>
                </a:lnTo>
                <a:lnTo>
                  <a:pt x="254601" y="168910"/>
                </a:lnTo>
                <a:lnTo>
                  <a:pt x="194348" y="168910"/>
                </a:lnTo>
                <a:lnTo>
                  <a:pt x="190512" y="166751"/>
                </a:lnTo>
                <a:lnTo>
                  <a:pt x="187591" y="162306"/>
                </a:lnTo>
                <a:lnTo>
                  <a:pt x="184683" y="157988"/>
                </a:lnTo>
                <a:lnTo>
                  <a:pt x="183227" y="151765"/>
                </a:lnTo>
                <a:lnTo>
                  <a:pt x="183255" y="51562"/>
                </a:lnTo>
                <a:lnTo>
                  <a:pt x="184683" y="45339"/>
                </a:lnTo>
                <a:lnTo>
                  <a:pt x="187591" y="40894"/>
                </a:lnTo>
                <a:lnTo>
                  <a:pt x="190512" y="36322"/>
                </a:lnTo>
                <a:lnTo>
                  <a:pt x="194348" y="34163"/>
                </a:lnTo>
                <a:lnTo>
                  <a:pt x="199110" y="34036"/>
                </a:lnTo>
                <a:lnTo>
                  <a:pt x="253923" y="34036"/>
                </a:lnTo>
                <a:lnTo>
                  <a:pt x="249924" y="26449"/>
                </a:lnTo>
                <a:lnTo>
                  <a:pt x="242544" y="17399"/>
                </a:lnTo>
                <a:lnTo>
                  <a:pt x="236931" y="11557"/>
                </a:lnTo>
                <a:lnTo>
                  <a:pt x="230492" y="7239"/>
                </a:lnTo>
                <a:lnTo>
                  <a:pt x="215963" y="1397"/>
                </a:lnTo>
                <a:lnTo>
                  <a:pt x="207924" y="0"/>
                </a:lnTo>
                <a:close/>
              </a:path>
              <a:path w="259715" h="203200">
                <a:moveTo>
                  <a:pt x="253923" y="34036"/>
                </a:moveTo>
                <a:lnTo>
                  <a:pt x="203873" y="34036"/>
                </a:lnTo>
                <a:lnTo>
                  <a:pt x="207670" y="36322"/>
                </a:lnTo>
                <a:lnTo>
                  <a:pt x="210515" y="40640"/>
                </a:lnTo>
                <a:lnTo>
                  <a:pt x="213359" y="45085"/>
                </a:lnTo>
                <a:lnTo>
                  <a:pt x="214820" y="51562"/>
                </a:lnTo>
                <a:lnTo>
                  <a:pt x="214845" y="151765"/>
                </a:lnTo>
                <a:lnTo>
                  <a:pt x="213448" y="158115"/>
                </a:lnTo>
                <a:lnTo>
                  <a:pt x="207924" y="166751"/>
                </a:lnTo>
                <a:lnTo>
                  <a:pt x="204076" y="168910"/>
                </a:lnTo>
                <a:lnTo>
                  <a:pt x="254601" y="168910"/>
                </a:lnTo>
                <a:lnTo>
                  <a:pt x="255203" y="167751"/>
                </a:lnTo>
                <a:lnTo>
                  <a:pt x="258382" y="156331"/>
                </a:lnTo>
                <a:lnTo>
                  <a:pt x="259461" y="143637"/>
                </a:lnTo>
                <a:lnTo>
                  <a:pt x="259461" y="59436"/>
                </a:lnTo>
                <a:lnTo>
                  <a:pt x="258382" y="47456"/>
                </a:lnTo>
                <a:lnTo>
                  <a:pt x="255203" y="36464"/>
                </a:lnTo>
                <a:lnTo>
                  <a:pt x="253923" y="34036"/>
                </a:lnTo>
                <a:close/>
              </a:path>
              <a:path w="259715" h="203200">
                <a:moveTo>
                  <a:pt x="125372" y="36322"/>
                </a:moveTo>
                <a:lnTo>
                  <a:pt x="82524" y="36322"/>
                </a:lnTo>
                <a:lnTo>
                  <a:pt x="73647" y="55586"/>
                </a:lnTo>
                <a:lnTo>
                  <a:pt x="56760" y="94829"/>
                </a:lnTo>
                <a:lnTo>
                  <a:pt x="41064" y="135189"/>
                </a:lnTo>
                <a:lnTo>
                  <a:pt x="26743" y="178190"/>
                </a:lnTo>
                <a:lnTo>
                  <a:pt x="20116" y="200787"/>
                </a:lnTo>
                <a:lnTo>
                  <a:pt x="67894" y="200787"/>
                </a:lnTo>
                <a:lnTo>
                  <a:pt x="70125" y="191218"/>
                </a:lnTo>
                <a:lnTo>
                  <a:pt x="72517" y="181578"/>
                </a:lnTo>
                <a:lnTo>
                  <a:pt x="83646" y="142462"/>
                </a:lnTo>
                <a:lnTo>
                  <a:pt x="97448" y="102076"/>
                </a:lnTo>
                <a:lnTo>
                  <a:pt x="115369" y="58324"/>
                </a:lnTo>
                <a:lnTo>
                  <a:pt x="120529" y="46819"/>
                </a:lnTo>
                <a:lnTo>
                  <a:pt x="125372" y="36322"/>
                </a:lnTo>
                <a:close/>
              </a:path>
              <a:path w="259715" h="203200">
                <a:moveTo>
                  <a:pt x="125958" y="2286"/>
                </a:moveTo>
                <a:lnTo>
                  <a:pt x="0" y="2286"/>
                </a:lnTo>
                <a:lnTo>
                  <a:pt x="0" y="27940"/>
                </a:lnTo>
                <a:lnTo>
                  <a:pt x="1092" y="31242"/>
                </a:lnTo>
                <a:lnTo>
                  <a:pt x="3289" y="33274"/>
                </a:lnTo>
                <a:lnTo>
                  <a:pt x="5486" y="35433"/>
                </a:lnTo>
                <a:lnTo>
                  <a:pt x="8813" y="36449"/>
                </a:lnTo>
                <a:lnTo>
                  <a:pt x="13258" y="36322"/>
                </a:lnTo>
                <a:lnTo>
                  <a:pt x="125372" y="36322"/>
                </a:lnTo>
                <a:lnTo>
                  <a:pt x="125958" y="35052"/>
                </a:lnTo>
                <a:lnTo>
                  <a:pt x="125958" y="228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20521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299336" y="7098156"/>
            <a:ext cx="396875" cy="222885"/>
          </a:xfrm>
          <a:custGeom>
            <a:avLst/>
            <a:gdLst/>
            <a:ahLst/>
            <a:cxnLst/>
            <a:rect l="l" t="t" r="r" b="b"/>
            <a:pathLst>
              <a:path w="396875" h="222884">
                <a:moveTo>
                  <a:pt x="159131" y="138049"/>
                </a:moveTo>
                <a:lnTo>
                  <a:pt x="58546" y="138049"/>
                </a:lnTo>
                <a:lnTo>
                  <a:pt x="50732" y="138568"/>
                </a:lnTo>
                <a:lnTo>
                  <a:pt x="20574" y="169545"/>
                </a:lnTo>
                <a:lnTo>
                  <a:pt x="20574" y="190881"/>
                </a:lnTo>
                <a:lnTo>
                  <a:pt x="50857" y="222359"/>
                </a:lnTo>
                <a:lnTo>
                  <a:pt x="58546" y="222885"/>
                </a:lnTo>
                <a:lnTo>
                  <a:pt x="159131" y="222885"/>
                </a:lnTo>
                <a:lnTo>
                  <a:pt x="194235" y="204390"/>
                </a:lnTo>
                <a:lnTo>
                  <a:pt x="197103" y="190881"/>
                </a:lnTo>
                <a:lnTo>
                  <a:pt x="197103" y="187706"/>
                </a:lnTo>
                <a:lnTo>
                  <a:pt x="79121" y="187706"/>
                </a:lnTo>
                <a:lnTo>
                  <a:pt x="74549" y="187579"/>
                </a:lnTo>
                <a:lnTo>
                  <a:pt x="71374" y="186944"/>
                </a:lnTo>
                <a:lnTo>
                  <a:pt x="69722" y="185674"/>
                </a:lnTo>
                <a:lnTo>
                  <a:pt x="67944" y="184404"/>
                </a:lnTo>
                <a:lnTo>
                  <a:pt x="67182" y="182626"/>
                </a:lnTo>
                <a:lnTo>
                  <a:pt x="67182" y="177292"/>
                </a:lnTo>
                <a:lnTo>
                  <a:pt x="67944" y="175514"/>
                </a:lnTo>
                <a:lnTo>
                  <a:pt x="71374" y="172847"/>
                </a:lnTo>
                <a:lnTo>
                  <a:pt x="74549" y="172085"/>
                </a:lnTo>
                <a:lnTo>
                  <a:pt x="197103" y="172085"/>
                </a:lnTo>
                <a:lnTo>
                  <a:pt x="197103" y="169545"/>
                </a:lnTo>
                <a:lnTo>
                  <a:pt x="167038" y="138568"/>
                </a:lnTo>
                <a:lnTo>
                  <a:pt x="159131" y="138049"/>
                </a:lnTo>
                <a:close/>
              </a:path>
              <a:path w="396875" h="222884">
                <a:moveTo>
                  <a:pt x="197103" y="172085"/>
                </a:moveTo>
                <a:lnTo>
                  <a:pt x="143763" y="172085"/>
                </a:lnTo>
                <a:lnTo>
                  <a:pt x="146938" y="172847"/>
                </a:lnTo>
                <a:lnTo>
                  <a:pt x="148462" y="174117"/>
                </a:lnTo>
                <a:lnTo>
                  <a:pt x="149859" y="175514"/>
                </a:lnTo>
                <a:lnTo>
                  <a:pt x="150622" y="177292"/>
                </a:lnTo>
                <a:lnTo>
                  <a:pt x="150494" y="179705"/>
                </a:lnTo>
                <a:lnTo>
                  <a:pt x="150494" y="180340"/>
                </a:lnTo>
                <a:lnTo>
                  <a:pt x="139065" y="187706"/>
                </a:lnTo>
                <a:lnTo>
                  <a:pt x="197103" y="187706"/>
                </a:lnTo>
                <a:lnTo>
                  <a:pt x="197103" y="172085"/>
                </a:lnTo>
                <a:close/>
              </a:path>
              <a:path w="396875" h="222884">
                <a:moveTo>
                  <a:pt x="394462" y="124968"/>
                </a:moveTo>
                <a:lnTo>
                  <a:pt x="228346" y="124968"/>
                </a:lnTo>
                <a:lnTo>
                  <a:pt x="228346" y="146304"/>
                </a:lnTo>
                <a:lnTo>
                  <a:pt x="229362" y="149479"/>
                </a:lnTo>
                <a:lnTo>
                  <a:pt x="231394" y="151384"/>
                </a:lnTo>
                <a:lnTo>
                  <a:pt x="233425" y="153162"/>
                </a:lnTo>
                <a:lnTo>
                  <a:pt x="236728" y="154051"/>
                </a:lnTo>
                <a:lnTo>
                  <a:pt x="347852" y="154051"/>
                </a:lnTo>
                <a:lnTo>
                  <a:pt x="347852" y="160020"/>
                </a:lnTo>
                <a:lnTo>
                  <a:pt x="228726" y="160020"/>
                </a:lnTo>
                <a:lnTo>
                  <a:pt x="228726" y="213995"/>
                </a:lnTo>
                <a:lnTo>
                  <a:pt x="229869" y="217297"/>
                </a:lnTo>
                <a:lnTo>
                  <a:pt x="234441" y="221361"/>
                </a:lnTo>
                <a:lnTo>
                  <a:pt x="237744" y="222377"/>
                </a:lnTo>
                <a:lnTo>
                  <a:pt x="387350" y="222377"/>
                </a:lnTo>
                <a:lnTo>
                  <a:pt x="390651" y="221361"/>
                </a:lnTo>
                <a:lnTo>
                  <a:pt x="395224" y="217297"/>
                </a:lnTo>
                <a:lnTo>
                  <a:pt x="396367" y="213995"/>
                </a:lnTo>
                <a:lnTo>
                  <a:pt x="396367" y="193421"/>
                </a:lnTo>
                <a:lnTo>
                  <a:pt x="275209" y="193421"/>
                </a:lnTo>
                <a:lnTo>
                  <a:pt x="275209" y="187198"/>
                </a:lnTo>
                <a:lnTo>
                  <a:pt x="386206" y="187198"/>
                </a:lnTo>
                <a:lnTo>
                  <a:pt x="389381" y="186309"/>
                </a:lnTo>
                <a:lnTo>
                  <a:pt x="393573" y="182626"/>
                </a:lnTo>
                <a:lnTo>
                  <a:pt x="394588" y="179451"/>
                </a:lnTo>
                <a:lnTo>
                  <a:pt x="394462" y="124968"/>
                </a:lnTo>
                <a:close/>
              </a:path>
              <a:path w="396875" h="222884">
                <a:moveTo>
                  <a:pt x="69468" y="53721"/>
                </a:moveTo>
                <a:lnTo>
                  <a:pt x="32512" y="53721"/>
                </a:lnTo>
                <a:lnTo>
                  <a:pt x="23368" y="53848"/>
                </a:lnTo>
                <a:lnTo>
                  <a:pt x="16128" y="56388"/>
                </a:lnTo>
                <a:lnTo>
                  <a:pt x="10794" y="61468"/>
                </a:lnTo>
                <a:lnTo>
                  <a:pt x="5334" y="66548"/>
                </a:lnTo>
                <a:lnTo>
                  <a:pt x="2666" y="73533"/>
                </a:lnTo>
                <a:lnTo>
                  <a:pt x="2666" y="113792"/>
                </a:lnTo>
                <a:lnTo>
                  <a:pt x="5334" y="120777"/>
                </a:lnTo>
                <a:lnTo>
                  <a:pt x="10794" y="125857"/>
                </a:lnTo>
                <a:lnTo>
                  <a:pt x="16128" y="130937"/>
                </a:lnTo>
                <a:lnTo>
                  <a:pt x="23368" y="133604"/>
                </a:lnTo>
                <a:lnTo>
                  <a:pt x="32512" y="133731"/>
                </a:lnTo>
                <a:lnTo>
                  <a:pt x="69468" y="133731"/>
                </a:lnTo>
                <a:lnTo>
                  <a:pt x="99440" y="104902"/>
                </a:lnTo>
                <a:lnTo>
                  <a:pt x="99440" y="98298"/>
                </a:lnTo>
                <a:lnTo>
                  <a:pt x="47497" y="98298"/>
                </a:lnTo>
                <a:lnTo>
                  <a:pt x="45719" y="97917"/>
                </a:lnTo>
                <a:lnTo>
                  <a:pt x="44703" y="97155"/>
                </a:lnTo>
                <a:lnTo>
                  <a:pt x="43815" y="96266"/>
                </a:lnTo>
                <a:lnTo>
                  <a:pt x="43434" y="95123"/>
                </a:lnTo>
                <a:lnTo>
                  <a:pt x="43434" y="91948"/>
                </a:lnTo>
                <a:lnTo>
                  <a:pt x="43815" y="90805"/>
                </a:lnTo>
                <a:lnTo>
                  <a:pt x="44703" y="90170"/>
                </a:lnTo>
                <a:lnTo>
                  <a:pt x="45719" y="89408"/>
                </a:lnTo>
                <a:lnTo>
                  <a:pt x="47497" y="89154"/>
                </a:lnTo>
                <a:lnTo>
                  <a:pt x="99440" y="89154"/>
                </a:lnTo>
                <a:lnTo>
                  <a:pt x="99440" y="82550"/>
                </a:lnTo>
                <a:lnTo>
                  <a:pt x="99313" y="73533"/>
                </a:lnTo>
                <a:lnTo>
                  <a:pt x="96647" y="66548"/>
                </a:lnTo>
                <a:lnTo>
                  <a:pt x="85978" y="56388"/>
                </a:lnTo>
                <a:lnTo>
                  <a:pt x="78612" y="53848"/>
                </a:lnTo>
                <a:lnTo>
                  <a:pt x="69468" y="53721"/>
                </a:lnTo>
                <a:close/>
              </a:path>
              <a:path w="396875" h="222884">
                <a:moveTo>
                  <a:pt x="99440" y="89154"/>
                </a:moveTo>
                <a:lnTo>
                  <a:pt x="53975" y="89154"/>
                </a:lnTo>
                <a:lnTo>
                  <a:pt x="55879" y="89408"/>
                </a:lnTo>
                <a:lnTo>
                  <a:pt x="56768" y="90170"/>
                </a:lnTo>
                <a:lnTo>
                  <a:pt x="57784" y="90805"/>
                </a:lnTo>
                <a:lnTo>
                  <a:pt x="58165" y="91948"/>
                </a:lnTo>
                <a:lnTo>
                  <a:pt x="58038" y="93726"/>
                </a:lnTo>
                <a:lnTo>
                  <a:pt x="58165" y="95123"/>
                </a:lnTo>
                <a:lnTo>
                  <a:pt x="57784" y="96266"/>
                </a:lnTo>
                <a:lnTo>
                  <a:pt x="55879" y="97917"/>
                </a:lnTo>
                <a:lnTo>
                  <a:pt x="53975" y="98298"/>
                </a:lnTo>
                <a:lnTo>
                  <a:pt x="99440" y="98298"/>
                </a:lnTo>
                <a:lnTo>
                  <a:pt x="99440" y="89154"/>
                </a:lnTo>
                <a:close/>
              </a:path>
              <a:path w="396875" h="222884">
                <a:moveTo>
                  <a:pt x="394462" y="92837"/>
                </a:moveTo>
                <a:lnTo>
                  <a:pt x="340994" y="92837"/>
                </a:lnTo>
                <a:lnTo>
                  <a:pt x="341756" y="92964"/>
                </a:lnTo>
                <a:lnTo>
                  <a:pt x="342645" y="93218"/>
                </a:lnTo>
                <a:lnTo>
                  <a:pt x="343535" y="93345"/>
                </a:lnTo>
                <a:lnTo>
                  <a:pt x="344296" y="93345"/>
                </a:lnTo>
                <a:lnTo>
                  <a:pt x="345313" y="93472"/>
                </a:lnTo>
                <a:lnTo>
                  <a:pt x="348106" y="93472"/>
                </a:lnTo>
                <a:lnTo>
                  <a:pt x="348106" y="120396"/>
                </a:lnTo>
                <a:lnTo>
                  <a:pt x="382396" y="120396"/>
                </a:lnTo>
                <a:lnTo>
                  <a:pt x="386588" y="118999"/>
                </a:lnTo>
                <a:lnTo>
                  <a:pt x="389763" y="116205"/>
                </a:lnTo>
                <a:lnTo>
                  <a:pt x="392811" y="113411"/>
                </a:lnTo>
                <a:lnTo>
                  <a:pt x="394351" y="109855"/>
                </a:lnTo>
                <a:lnTo>
                  <a:pt x="394462" y="92837"/>
                </a:lnTo>
                <a:close/>
              </a:path>
              <a:path w="396875" h="222884">
                <a:moveTo>
                  <a:pt x="327279" y="43815"/>
                </a:moveTo>
                <a:lnTo>
                  <a:pt x="280924" y="43815"/>
                </a:lnTo>
                <a:lnTo>
                  <a:pt x="280924" y="50038"/>
                </a:lnTo>
                <a:lnTo>
                  <a:pt x="219456" y="50038"/>
                </a:lnTo>
                <a:lnTo>
                  <a:pt x="219456" y="109855"/>
                </a:lnTo>
                <a:lnTo>
                  <a:pt x="220599" y="113030"/>
                </a:lnTo>
                <a:lnTo>
                  <a:pt x="222757" y="115189"/>
                </a:lnTo>
                <a:lnTo>
                  <a:pt x="225044" y="117348"/>
                </a:lnTo>
                <a:lnTo>
                  <a:pt x="228472" y="118364"/>
                </a:lnTo>
                <a:lnTo>
                  <a:pt x="311657" y="118364"/>
                </a:lnTo>
                <a:lnTo>
                  <a:pt x="318262" y="118237"/>
                </a:lnTo>
                <a:lnTo>
                  <a:pt x="324103" y="117729"/>
                </a:lnTo>
                <a:lnTo>
                  <a:pt x="329945" y="117348"/>
                </a:lnTo>
                <a:lnTo>
                  <a:pt x="335661" y="116713"/>
                </a:lnTo>
                <a:lnTo>
                  <a:pt x="340994" y="115697"/>
                </a:lnTo>
                <a:lnTo>
                  <a:pt x="340994" y="92837"/>
                </a:lnTo>
                <a:lnTo>
                  <a:pt x="394462" y="92837"/>
                </a:lnTo>
                <a:lnTo>
                  <a:pt x="394462" y="87122"/>
                </a:lnTo>
                <a:lnTo>
                  <a:pt x="265810" y="87122"/>
                </a:lnTo>
                <a:lnTo>
                  <a:pt x="265810" y="80391"/>
                </a:lnTo>
                <a:lnTo>
                  <a:pt x="319223" y="80391"/>
                </a:lnTo>
                <a:lnTo>
                  <a:pt x="321944" y="79629"/>
                </a:lnTo>
                <a:lnTo>
                  <a:pt x="326263" y="76073"/>
                </a:lnTo>
                <a:lnTo>
                  <a:pt x="327279" y="72898"/>
                </a:lnTo>
                <a:lnTo>
                  <a:pt x="327279" y="43815"/>
                </a:lnTo>
                <a:close/>
              </a:path>
              <a:path w="396875" h="222884">
                <a:moveTo>
                  <a:pt x="394462" y="12319"/>
                </a:moveTo>
                <a:lnTo>
                  <a:pt x="348106" y="12319"/>
                </a:lnTo>
                <a:lnTo>
                  <a:pt x="348106" y="21971"/>
                </a:lnTo>
                <a:lnTo>
                  <a:pt x="333248" y="21971"/>
                </a:lnTo>
                <a:lnTo>
                  <a:pt x="346329" y="54864"/>
                </a:lnTo>
                <a:lnTo>
                  <a:pt x="348106" y="54864"/>
                </a:lnTo>
                <a:lnTo>
                  <a:pt x="348106" y="60960"/>
                </a:lnTo>
                <a:lnTo>
                  <a:pt x="333248" y="60960"/>
                </a:lnTo>
                <a:lnTo>
                  <a:pt x="333248" y="82423"/>
                </a:lnTo>
                <a:lnTo>
                  <a:pt x="333501" y="84074"/>
                </a:lnTo>
                <a:lnTo>
                  <a:pt x="333882" y="85725"/>
                </a:lnTo>
                <a:lnTo>
                  <a:pt x="324103" y="86614"/>
                </a:lnTo>
                <a:lnTo>
                  <a:pt x="317753" y="86868"/>
                </a:lnTo>
                <a:lnTo>
                  <a:pt x="314959" y="86868"/>
                </a:lnTo>
                <a:lnTo>
                  <a:pt x="309625" y="87122"/>
                </a:lnTo>
                <a:lnTo>
                  <a:pt x="394462" y="87122"/>
                </a:lnTo>
                <a:lnTo>
                  <a:pt x="394462" y="12319"/>
                </a:lnTo>
                <a:close/>
              </a:path>
              <a:path w="396875" h="222884">
                <a:moveTo>
                  <a:pt x="319223" y="80391"/>
                </a:moveTo>
                <a:lnTo>
                  <a:pt x="314325" y="80391"/>
                </a:lnTo>
                <a:lnTo>
                  <a:pt x="318769" y="80518"/>
                </a:lnTo>
                <a:lnTo>
                  <a:pt x="319223" y="80391"/>
                </a:lnTo>
                <a:close/>
              </a:path>
              <a:path w="396875" h="222884">
                <a:moveTo>
                  <a:pt x="327279" y="12827"/>
                </a:moveTo>
                <a:lnTo>
                  <a:pt x="218694" y="12827"/>
                </a:lnTo>
                <a:lnTo>
                  <a:pt x="218694" y="36195"/>
                </a:lnTo>
                <a:lnTo>
                  <a:pt x="219709" y="39243"/>
                </a:lnTo>
                <a:lnTo>
                  <a:pt x="221741" y="41148"/>
                </a:lnTo>
                <a:lnTo>
                  <a:pt x="223900" y="43053"/>
                </a:lnTo>
                <a:lnTo>
                  <a:pt x="227075" y="43942"/>
                </a:lnTo>
                <a:lnTo>
                  <a:pt x="231521" y="43815"/>
                </a:lnTo>
                <a:lnTo>
                  <a:pt x="327279" y="43815"/>
                </a:lnTo>
                <a:lnTo>
                  <a:pt x="327279" y="12827"/>
                </a:lnTo>
                <a:close/>
              </a:path>
              <a:path w="396875" h="222884">
                <a:moveTo>
                  <a:pt x="146050" y="12319"/>
                </a:moveTo>
                <a:lnTo>
                  <a:pt x="103759" y="12319"/>
                </a:lnTo>
                <a:lnTo>
                  <a:pt x="103759" y="133985"/>
                </a:lnTo>
                <a:lnTo>
                  <a:pt x="129666" y="133985"/>
                </a:lnTo>
                <a:lnTo>
                  <a:pt x="134874" y="133858"/>
                </a:lnTo>
                <a:lnTo>
                  <a:pt x="138810" y="132588"/>
                </a:lnTo>
                <a:lnTo>
                  <a:pt x="144653" y="127508"/>
                </a:lnTo>
                <a:lnTo>
                  <a:pt x="146050" y="124206"/>
                </a:lnTo>
                <a:lnTo>
                  <a:pt x="146050" y="88900"/>
                </a:lnTo>
                <a:lnTo>
                  <a:pt x="194563" y="88900"/>
                </a:lnTo>
                <a:lnTo>
                  <a:pt x="194563" y="50673"/>
                </a:lnTo>
                <a:lnTo>
                  <a:pt x="146050" y="50673"/>
                </a:lnTo>
                <a:lnTo>
                  <a:pt x="146050" y="12319"/>
                </a:lnTo>
                <a:close/>
              </a:path>
              <a:path w="396875" h="222884">
                <a:moveTo>
                  <a:pt x="194563" y="88900"/>
                </a:moveTo>
                <a:lnTo>
                  <a:pt x="152272" y="88900"/>
                </a:lnTo>
                <a:lnTo>
                  <a:pt x="152272" y="133985"/>
                </a:lnTo>
                <a:lnTo>
                  <a:pt x="177165" y="133985"/>
                </a:lnTo>
                <a:lnTo>
                  <a:pt x="181863" y="133858"/>
                </a:lnTo>
                <a:lnTo>
                  <a:pt x="185800" y="132334"/>
                </a:lnTo>
                <a:lnTo>
                  <a:pt x="192659" y="126746"/>
                </a:lnTo>
                <a:lnTo>
                  <a:pt x="194437" y="123190"/>
                </a:lnTo>
                <a:lnTo>
                  <a:pt x="194563" y="88900"/>
                </a:lnTo>
                <a:close/>
              </a:path>
              <a:path w="396875" h="222884">
                <a:moveTo>
                  <a:pt x="194563" y="12319"/>
                </a:moveTo>
                <a:lnTo>
                  <a:pt x="152272" y="12319"/>
                </a:lnTo>
                <a:lnTo>
                  <a:pt x="152272" y="50673"/>
                </a:lnTo>
                <a:lnTo>
                  <a:pt x="194563" y="50673"/>
                </a:lnTo>
                <a:lnTo>
                  <a:pt x="194563" y="12319"/>
                </a:lnTo>
                <a:close/>
              </a:path>
              <a:path w="396875" h="222884">
                <a:moveTo>
                  <a:pt x="100203" y="15113"/>
                </a:moveTo>
                <a:lnTo>
                  <a:pt x="0" y="15113"/>
                </a:lnTo>
                <a:lnTo>
                  <a:pt x="0" y="41402"/>
                </a:lnTo>
                <a:lnTo>
                  <a:pt x="1143" y="44577"/>
                </a:lnTo>
                <a:lnTo>
                  <a:pt x="5460" y="48641"/>
                </a:lnTo>
                <a:lnTo>
                  <a:pt x="8890" y="49657"/>
                </a:lnTo>
                <a:lnTo>
                  <a:pt x="13334" y="49530"/>
                </a:lnTo>
                <a:lnTo>
                  <a:pt x="91725" y="49530"/>
                </a:lnTo>
                <a:lnTo>
                  <a:pt x="94615" y="48641"/>
                </a:lnTo>
                <a:lnTo>
                  <a:pt x="96900" y="46609"/>
                </a:lnTo>
                <a:lnTo>
                  <a:pt x="99059" y="44577"/>
                </a:lnTo>
                <a:lnTo>
                  <a:pt x="100203" y="41402"/>
                </a:lnTo>
                <a:lnTo>
                  <a:pt x="100203" y="15113"/>
                </a:lnTo>
                <a:close/>
              </a:path>
              <a:path w="396875" h="222884">
                <a:moveTo>
                  <a:pt x="91725" y="49530"/>
                </a:moveTo>
                <a:lnTo>
                  <a:pt x="86868" y="49530"/>
                </a:lnTo>
                <a:lnTo>
                  <a:pt x="91312" y="49657"/>
                </a:lnTo>
                <a:lnTo>
                  <a:pt x="91725" y="49530"/>
                </a:lnTo>
                <a:close/>
              </a:path>
              <a:path w="396875" h="222884">
                <a:moveTo>
                  <a:pt x="70612" y="0"/>
                </a:moveTo>
                <a:lnTo>
                  <a:pt x="28828" y="0"/>
                </a:lnTo>
                <a:lnTo>
                  <a:pt x="28828" y="15113"/>
                </a:lnTo>
                <a:lnTo>
                  <a:pt x="70612" y="15113"/>
                </a:lnTo>
                <a:lnTo>
                  <a:pt x="706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73682" y="7101078"/>
            <a:ext cx="597535" cy="219710"/>
          </a:xfrm>
          <a:custGeom>
            <a:avLst/>
            <a:gdLst/>
            <a:ahLst/>
            <a:cxnLst/>
            <a:rect l="l" t="t" r="r" b="b"/>
            <a:pathLst>
              <a:path w="597535" h="219709">
                <a:moveTo>
                  <a:pt x="57404" y="131191"/>
                </a:moveTo>
                <a:lnTo>
                  <a:pt x="11049" y="131191"/>
                </a:lnTo>
                <a:lnTo>
                  <a:pt x="11049" y="209677"/>
                </a:lnTo>
                <a:lnTo>
                  <a:pt x="12318" y="213233"/>
                </a:lnTo>
                <a:lnTo>
                  <a:pt x="14859" y="215646"/>
                </a:lnTo>
                <a:lnTo>
                  <a:pt x="17272" y="218186"/>
                </a:lnTo>
                <a:lnTo>
                  <a:pt x="20955" y="219456"/>
                </a:lnTo>
                <a:lnTo>
                  <a:pt x="174625" y="219456"/>
                </a:lnTo>
                <a:lnTo>
                  <a:pt x="178307" y="218186"/>
                </a:lnTo>
                <a:lnTo>
                  <a:pt x="180848" y="215646"/>
                </a:lnTo>
                <a:lnTo>
                  <a:pt x="183387" y="213233"/>
                </a:lnTo>
                <a:lnTo>
                  <a:pt x="184657" y="209677"/>
                </a:lnTo>
                <a:lnTo>
                  <a:pt x="184785" y="205105"/>
                </a:lnTo>
                <a:lnTo>
                  <a:pt x="184785" y="184785"/>
                </a:lnTo>
                <a:lnTo>
                  <a:pt x="57404" y="184785"/>
                </a:lnTo>
                <a:lnTo>
                  <a:pt x="57404" y="175387"/>
                </a:lnTo>
                <a:lnTo>
                  <a:pt x="184785" y="175387"/>
                </a:lnTo>
                <a:lnTo>
                  <a:pt x="184785" y="142240"/>
                </a:lnTo>
                <a:lnTo>
                  <a:pt x="57404" y="142240"/>
                </a:lnTo>
                <a:lnTo>
                  <a:pt x="57404" y="131191"/>
                </a:lnTo>
                <a:close/>
              </a:path>
              <a:path w="597535" h="219709">
                <a:moveTo>
                  <a:pt x="184785" y="175387"/>
                </a:moveTo>
                <a:lnTo>
                  <a:pt x="138556" y="175387"/>
                </a:lnTo>
                <a:lnTo>
                  <a:pt x="138556" y="184785"/>
                </a:lnTo>
                <a:lnTo>
                  <a:pt x="184785" y="184785"/>
                </a:lnTo>
                <a:lnTo>
                  <a:pt x="184785" y="175387"/>
                </a:lnTo>
                <a:close/>
              </a:path>
              <a:path w="597535" h="219709">
                <a:moveTo>
                  <a:pt x="184785" y="131191"/>
                </a:moveTo>
                <a:lnTo>
                  <a:pt x="138303" y="131191"/>
                </a:lnTo>
                <a:lnTo>
                  <a:pt x="138303" y="142240"/>
                </a:lnTo>
                <a:lnTo>
                  <a:pt x="184785" y="142240"/>
                </a:lnTo>
                <a:lnTo>
                  <a:pt x="184785" y="131191"/>
                </a:lnTo>
                <a:close/>
              </a:path>
              <a:path w="597535" h="219709">
                <a:moveTo>
                  <a:pt x="290322" y="67056"/>
                </a:moveTo>
                <a:lnTo>
                  <a:pt x="247015" y="67056"/>
                </a:lnTo>
                <a:lnTo>
                  <a:pt x="239422" y="67726"/>
                </a:lnTo>
                <a:lnTo>
                  <a:pt x="212375" y="102489"/>
                </a:lnTo>
                <a:lnTo>
                  <a:pt x="212376" y="183007"/>
                </a:lnTo>
                <a:lnTo>
                  <a:pt x="232664" y="215931"/>
                </a:lnTo>
                <a:lnTo>
                  <a:pt x="247015" y="218567"/>
                </a:lnTo>
                <a:lnTo>
                  <a:pt x="290322" y="218567"/>
                </a:lnTo>
                <a:lnTo>
                  <a:pt x="322580" y="197199"/>
                </a:lnTo>
                <a:lnTo>
                  <a:pt x="324960" y="183007"/>
                </a:lnTo>
                <a:lnTo>
                  <a:pt x="264541" y="183007"/>
                </a:lnTo>
                <a:lnTo>
                  <a:pt x="262509" y="182245"/>
                </a:lnTo>
                <a:lnTo>
                  <a:pt x="260985" y="180721"/>
                </a:lnTo>
                <a:lnTo>
                  <a:pt x="259587" y="179070"/>
                </a:lnTo>
                <a:lnTo>
                  <a:pt x="258825" y="176022"/>
                </a:lnTo>
                <a:lnTo>
                  <a:pt x="258825" y="109347"/>
                </a:lnTo>
                <a:lnTo>
                  <a:pt x="259587" y="106172"/>
                </a:lnTo>
                <a:lnTo>
                  <a:pt x="260985" y="104648"/>
                </a:lnTo>
                <a:lnTo>
                  <a:pt x="262509" y="103251"/>
                </a:lnTo>
                <a:lnTo>
                  <a:pt x="264541" y="102489"/>
                </a:lnTo>
                <a:lnTo>
                  <a:pt x="324961" y="102489"/>
                </a:lnTo>
                <a:lnTo>
                  <a:pt x="324346" y="95087"/>
                </a:lnTo>
                <a:lnTo>
                  <a:pt x="297914" y="67726"/>
                </a:lnTo>
                <a:lnTo>
                  <a:pt x="290322" y="67056"/>
                </a:lnTo>
                <a:close/>
              </a:path>
              <a:path w="597535" h="219709">
                <a:moveTo>
                  <a:pt x="270382" y="182880"/>
                </a:moveTo>
                <a:lnTo>
                  <a:pt x="266954" y="182880"/>
                </a:lnTo>
                <a:lnTo>
                  <a:pt x="264541" y="183007"/>
                </a:lnTo>
                <a:lnTo>
                  <a:pt x="272795" y="183007"/>
                </a:lnTo>
                <a:lnTo>
                  <a:pt x="270382" y="182880"/>
                </a:lnTo>
                <a:close/>
              </a:path>
              <a:path w="597535" h="219709">
                <a:moveTo>
                  <a:pt x="324961" y="102489"/>
                </a:moveTo>
                <a:lnTo>
                  <a:pt x="272795" y="102489"/>
                </a:lnTo>
                <a:lnTo>
                  <a:pt x="274828" y="103251"/>
                </a:lnTo>
                <a:lnTo>
                  <a:pt x="276351" y="104648"/>
                </a:lnTo>
                <a:lnTo>
                  <a:pt x="277749" y="106172"/>
                </a:lnTo>
                <a:lnTo>
                  <a:pt x="278511" y="109347"/>
                </a:lnTo>
                <a:lnTo>
                  <a:pt x="278511" y="176022"/>
                </a:lnTo>
                <a:lnTo>
                  <a:pt x="277749" y="179070"/>
                </a:lnTo>
                <a:lnTo>
                  <a:pt x="276351" y="180721"/>
                </a:lnTo>
                <a:lnTo>
                  <a:pt x="274828" y="182245"/>
                </a:lnTo>
                <a:lnTo>
                  <a:pt x="272795" y="183007"/>
                </a:lnTo>
                <a:lnTo>
                  <a:pt x="324960" y="183007"/>
                </a:lnTo>
                <a:lnTo>
                  <a:pt x="324961" y="102489"/>
                </a:lnTo>
                <a:close/>
              </a:path>
              <a:path w="597535" h="219709">
                <a:moveTo>
                  <a:pt x="272795" y="102489"/>
                </a:moveTo>
                <a:lnTo>
                  <a:pt x="264541" y="102489"/>
                </a:lnTo>
                <a:lnTo>
                  <a:pt x="266954" y="102616"/>
                </a:lnTo>
                <a:lnTo>
                  <a:pt x="270382" y="102616"/>
                </a:lnTo>
                <a:lnTo>
                  <a:pt x="272795" y="102489"/>
                </a:lnTo>
                <a:close/>
              </a:path>
              <a:path w="597535" h="219709">
                <a:moveTo>
                  <a:pt x="196215" y="89662"/>
                </a:moveTo>
                <a:lnTo>
                  <a:pt x="0" y="89662"/>
                </a:lnTo>
                <a:lnTo>
                  <a:pt x="0" y="115824"/>
                </a:lnTo>
                <a:lnTo>
                  <a:pt x="1269" y="119380"/>
                </a:lnTo>
                <a:lnTo>
                  <a:pt x="3682" y="121539"/>
                </a:lnTo>
                <a:lnTo>
                  <a:pt x="6095" y="123825"/>
                </a:lnTo>
                <a:lnTo>
                  <a:pt x="9779" y="124841"/>
                </a:lnTo>
                <a:lnTo>
                  <a:pt x="186436" y="124841"/>
                </a:lnTo>
                <a:lnTo>
                  <a:pt x="190119" y="123825"/>
                </a:lnTo>
                <a:lnTo>
                  <a:pt x="192531" y="121539"/>
                </a:lnTo>
                <a:lnTo>
                  <a:pt x="194944" y="119380"/>
                </a:lnTo>
                <a:lnTo>
                  <a:pt x="196215" y="115824"/>
                </a:lnTo>
                <a:lnTo>
                  <a:pt x="196215" y="89662"/>
                </a:lnTo>
                <a:close/>
              </a:path>
              <a:path w="597535" h="219709">
                <a:moveTo>
                  <a:pt x="105410" y="55118"/>
                </a:moveTo>
                <a:lnTo>
                  <a:pt x="59055" y="55118"/>
                </a:lnTo>
                <a:lnTo>
                  <a:pt x="59055" y="89662"/>
                </a:lnTo>
                <a:lnTo>
                  <a:pt x="105410" y="89662"/>
                </a:lnTo>
                <a:lnTo>
                  <a:pt x="105410" y="55118"/>
                </a:lnTo>
                <a:close/>
              </a:path>
              <a:path w="597535" h="219709">
                <a:moveTo>
                  <a:pt x="184785" y="9144"/>
                </a:moveTo>
                <a:lnTo>
                  <a:pt x="10541" y="9144"/>
                </a:lnTo>
                <a:lnTo>
                  <a:pt x="10794" y="30226"/>
                </a:lnTo>
                <a:lnTo>
                  <a:pt x="20955" y="44323"/>
                </a:lnTo>
                <a:lnTo>
                  <a:pt x="138303" y="44323"/>
                </a:lnTo>
                <a:lnTo>
                  <a:pt x="138303" y="52451"/>
                </a:lnTo>
                <a:lnTo>
                  <a:pt x="132334" y="82550"/>
                </a:lnTo>
                <a:lnTo>
                  <a:pt x="176784" y="82550"/>
                </a:lnTo>
                <a:lnTo>
                  <a:pt x="184531" y="44577"/>
                </a:lnTo>
                <a:lnTo>
                  <a:pt x="184785" y="40894"/>
                </a:lnTo>
                <a:lnTo>
                  <a:pt x="184785" y="9144"/>
                </a:lnTo>
                <a:close/>
              </a:path>
              <a:path w="597535" h="219709">
                <a:moveTo>
                  <a:pt x="535305" y="10033"/>
                </a:moveTo>
                <a:lnTo>
                  <a:pt x="424561" y="10033"/>
                </a:lnTo>
                <a:lnTo>
                  <a:pt x="424688" y="35560"/>
                </a:lnTo>
                <a:lnTo>
                  <a:pt x="426085" y="39116"/>
                </a:lnTo>
                <a:lnTo>
                  <a:pt x="428879" y="41529"/>
                </a:lnTo>
                <a:lnTo>
                  <a:pt x="431545" y="43942"/>
                </a:lnTo>
                <a:lnTo>
                  <a:pt x="434720" y="45212"/>
                </a:lnTo>
                <a:lnTo>
                  <a:pt x="438531" y="45339"/>
                </a:lnTo>
                <a:lnTo>
                  <a:pt x="486791" y="45466"/>
                </a:lnTo>
                <a:lnTo>
                  <a:pt x="486791" y="102616"/>
                </a:lnTo>
                <a:lnTo>
                  <a:pt x="480093" y="144932"/>
                </a:lnTo>
                <a:lnTo>
                  <a:pt x="449929" y="177260"/>
                </a:lnTo>
                <a:lnTo>
                  <a:pt x="425069" y="182245"/>
                </a:lnTo>
                <a:lnTo>
                  <a:pt x="425069" y="218059"/>
                </a:lnTo>
                <a:lnTo>
                  <a:pt x="471185" y="210375"/>
                </a:lnTo>
                <a:lnTo>
                  <a:pt x="505968" y="187071"/>
                </a:lnTo>
                <a:lnTo>
                  <a:pt x="527923" y="149812"/>
                </a:lnTo>
                <a:lnTo>
                  <a:pt x="535305" y="99695"/>
                </a:lnTo>
                <a:lnTo>
                  <a:pt x="535305" y="10033"/>
                </a:lnTo>
                <a:close/>
              </a:path>
              <a:path w="597535" h="219709">
                <a:moveTo>
                  <a:pt x="597407" y="9398"/>
                </a:moveTo>
                <a:lnTo>
                  <a:pt x="551053" y="9398"/>
                </a:lnTo>
                <a:lnTo>
                  <a:pt x="551053" y="219456"/>
                </a:lnTo>
                <a:lnTo>
                  <a:pt x="571881" y="219456"/>
                </a:lnTo>
                <a:lnTo>
                  <a:pt x="575818" y="218694"/>
                </a:lnTo>
                <a:lnTo>
                  <a:pt x="597407" y="193929"/>
                </a:lnTo>
                <a:lnTo>
                  <a:pt x="597407" y="9398"/>
                </a:lnTo>
                <a:close/>
              </a:path>
              <a:path w="597535" h="219709">
                <a:moveTo>
                  <a:pt x="381000" y="9398"/>
                </a:moveTo>
                <a:lnTo>
                  <a:pt x="334644" y="9398"/>
                </a:lnTo>
                <a:lnTo>
                  <a:pt x="334644" y="219456"/>
                </a:lnTo>
                <a:lnTo>
                  <a:pt x="355473" y="219456"/>
                </a:lnTo>
                <a:lnTo>
                  <a:pt x="359410" y="218694"/>
                </a:lnTo>
                <a:lnTo>
                  <a:pt x="381000" y="193929"/>
                </a:lnTo>
                <a:lnTo>
                  <a:pt x="381000" y="129921"/>
                </a:lnTo>
                <a:lnTo>
                  <a:pt x="400304" y="129921"/>
                </a:lnTo>
                <a:lnTo>
                  <a:pt x="404622" y="128778"/>
                </a:lnTo>
                <a:lnTo>
                  <a:pt x="407924" y="126365"/>
                </a:lnTo>
                <a:lnTo>
                  <a:pt x="411099" y="124079"/>
                </a:lnTo>
                <a:lnTo>
                  <a:pt x="412750" y="120396"/>
                </a:lnTo>
                <a:lnTo>
                  <a:pt x="412750" y="90043"/>
                </a:lnTo>
                <a:lnTo>
                  <a:pt x="381000" y="90043"/>
                </a:lnTo>
                <a:lnTo>
                  <a:pt x="381000" y="9398"/>
                </a:lnTo>
                <a:close/>
              </a:path>
              <a:path w="597535" h="219709">
                <a:moveTo>
                  <a:pt x="328675" y="24892"/>
                </a:moveTo>
                <a:lnTo>
                  <a:pt x="207772" y="24892"/>
                </a:lnTo>
                <a:lnTo>
                  <a:pt x="207772" y="52451"/>
                </a:lnTo>
                <a:lnTo>
                  <a:pt x="208787" y="55626"/>
                </a:lnTo>
                <a:lnTo>
                  <a:pt x="211074" y="57658"/>
                </a:lnTo>
                <a:lnTo>
                  <a:pt x="213232" y="59690"/>
                </a:lnTo>
                <a:lnTo>
                  <a:pt x="216535" y="60579"/>
                </a:lnTo>
                <a:lnTo>
                  <a:pt x="319913" y="60579"/>
                </a:lnTo>
                <a:lnTo>
                  <a:pt x="323215" y="59690"/>
                </a:lnTo>
                <a:lnTo>
                  <a:pt x="327532" y="55626"/>
                </a:lnTo>
                <a:lnTo>
                  <a:pt x="328675" y="52451"/>
                </a:lnTo>
                <a:lnTo>
                  <a:pt x="328675" y="24892"/>
                </a:lnTo>
                <a:close/>
              </a:path>
              <a:path w="597535" h="219709">
                <a:moveTo>
                  <a:pt x="292988" y="0"/>
                </a:moveTo>
                <a:lnTo>
                  <a:pt x="246380" y="0"/>
                </a:lnTo>
                <a:lnTo>
                  <a:pt x="246380" y="24892"/>
                </a:lnTo>
                <a:lnTo>
                  <a:pt x="292988" y="24892"/>
                </a:lnTo>
                <a:lnTo>
                  <a:pt x="29298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14489" y="1293875"/>
            <a:ext cx="3027464" cy="615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493261" y="1297305"/>
            <a:ext cx="297815" cy="489584"/>
          </a:xfrm>
          <a:custGeom>
            <a:avLst/>
            <a:gdLst/>
            <a:ahLst/>
            <a:cxnLst/>
            <a:rect l="l" t="t" r="r" b="b"/>
            <a:pathLst>
              <a:path w="297814" h="489585">
                <a:moveTo>
                  <a:pt x="148209" y="0"/>
                </a:moveTo>
                <a:lnTo>
                  <a:pt x="84566" y="10953"/>
                </a:lnTo>
                <a:lnTo>
                  <a:pt x="37973" y="43815"/>
                </a:lnTo>
                <a:lnTo>
                  <a:pt x="9509" y="94694"/>
                </a:lnTo>
                <a:lnTo>
                  <a:pt x="0" y="159385"/>
                </a:lnTo>
                <a:lnTo>
                  <a:pt x="109092" y="159385"/>
                </a:lnTo>
                <a:lnTo>
                  <a:pt x="109785" y="141400"/>
                </a:lnTo>
                <a:lnTo>
                  <a:pt x="111871" y="126095"/>
                </a:lnTo>
                <a:lnTo>
                  <a:pt x="132921" y="90408"/>
                </a:lnTo>
                <a:lnTo>
                  <a:pt x="148716" y="86105"/>
                </a:lnTo>
                <a:lnTo>
                  <a:pt x="156338" y="86989"/>
                </a:lnTo>
                <a:lnTo>
                  <a:pt x="184467" y="117760"/>
                </a:lnTo>
                <a:lnTo>
                  <a:pt x="187325" y="141477"/>
                </a:lnTo>
                <a:lnTo>
                  <a:pt x="187037" y="147361"/>
                </a:lnTo>
                <a:lnTo>
                  <a:pt x="171838" y="191188"/>
                </a:lnTo>
                <a:lnTo>
                  <a:pt x="63246" y="327660"/>
                </a:lnTo>
                <a:lnTo>
                  <a:pt x="46241" y="349615"/>
                </a:lnTo>
                <a:lnTo>
                  <a:pt x="21044" y="387524"/>
                </a:lnTo>
                <a:lnTo>
                  <a:pt x="2936" y="439928"/>
                </a:lnTo>
                <a:lnTo>
                  <a:pt x="0" y="489330"/>
                </a:lnTo>
                <a:lnTo>
                  <a:pt x="265049" y="489330"/>
                </a:lnTo>
                <a:lnTo>
                  <a:pt x="297561" y="468884"/>
                </a:lnTo>
                <a:lnTo>
                  <a:pt x="297561" y="406019"/>
                </a:lnTo>
                <a:lnTo>
                  <a:pt x="123062" y="406019"/>
                </a:lnTo>
                <a:lnTo>
                  <a:pt x="245490" y="253873"/>
                </a:lnTo>
                <a:lnTo>
                  <a:pt x="273637" y="214814"/>
                </a:lnTo>
                <a:lnTo>
                  <a:pt x="292226" y="174053"/>
                </a:lnTo>
                <a:lnTo>
                  <a:pt x="295910" y="141986"/>
                </a:lnTo>
                <a:lnTo>
                  <a:pt x="293413" y="111460"/>
                </a:lnTo>
                <a:lnTo>
                  <a:pt x="273514" y="59886"/>
                </a:lnTo>
                <a:lnTo>
                  <a:pt x="234487" y="21859"/>
                </a:lnTo>
                <a:lnTo>
                  <a:pt x="180524" y="2428"/>
                </a:lnTo>
                <a:lnTo>
                  <a:pt x="14820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0" y="0"/>
            <a:ext cx="6858000" cy="632460"/>
          </a:xfrm>
          <a:custGeom>
            <a:avLst/>
            <a:gdLst/>
            <a:ahLst/>
            <a:cxnLst/>
            <a:rect l="l" t="t" r="r" b="b"/>
            <a:pathLst>
              <a:path w="6858000" h="632460">
                <a:moveTo>
                  <a:pt x="6858000" y="0"/>
                </a:moveTo>
                <a:lnTo>
                  <a:pt x="0" y="0"/>
                </a:lnTo>
                <a:lnTo>
                  <a:pt x="0" y="632459"/>
                </a:lnTo>
                <a:lnTo>
                  <a:pt x="6858000" y="632459"/>
                </a:lnTo>
                <a:lnTo>
                  <a:pt x="6858000" y="0"/>
                </a:lnTo>
                <a:close/>
              </a:path>
            </a:pathLst>
          </a:custGeom>
          <a:solidFill>
            <a:srgbClr val="40404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5128" y="1241981"/>
            <a:ext cx="6257041" cy="3534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6378" y="1257300"/>
            <a:ext cx="4377056" cy="3849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044" y="1204515"/>
            <a:ext cx="6203892" cy="4603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714" y="1255236"/>
            <a:ext cx="4662714" cy="424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3050" y="1277026"/>
            <a:ext cx="5878285" cy="2311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6775" y="8620759"/>
            <a:ext cx="511175" cy="271145"/>
          </a:xfrm>
          <a:custGeom>
            <a:avLst/>
            <a:gdLst/>
            <a:ahLst/>
            <a:cxnLst/>
            <a:rect l="l" t="t" r="r" b="b"/>
            <a:pathLst>
              <a:path w="511175" h="271145">
                <a:moveTo>
                  <a:pt x="430657" y="0"/>
                </a:moveTo>
                <a:lnTo>
                  <a:pt x="384704" y="13223"/>
                </a:lnTo>
                <a:lnTo>
                  <a:pt x="355346" y="49072"/>
                </a:lnTo>
                <a:lnTo>
                  <a:pt x="349630" y="79248"/>
                </a:lnTo>
                <a:lnTo>
                  <a:pt x="349630" y="191414"/>
                </a:lnTo>
                <a:lnTo>
                  <a:pt x="362489" y="236877"/>
                </a:lnTo>
                <a:lnTo>
                  <a:pt x="391582" y="262323"/>
                </a:lnTo>
                <a:lnTo>
                  <a:pt x="430657" y="270967"/>
                </a:lnTo>
                <a:lnTo>
                  <a:pt x="439304" y="270624"/>
                </a:lnTo>
                <a:lnTo>
                  <a:pt x="476599" y="258622"/>
                </a:lnTo>
                <a:lnTo>
                  <a:pt x="504656" y="225247"/>
                </a:lnTo>
                <a:lnTo>
                  <a:pt x="430657" y="225247"/>
                </a:lnTo>
                <a:lnTo>
                  <a:pt x="424307" y="225196"/>
                </a:lnTo>
                <a:lnTo>
                  <a:pt x="409338" y="191414"/>
                </a:lnTo>
                <a:lnTo>
                  <a:pt x="409373" y="79248"/>
                </a:lnTo>
                <a:lnTo>
                  <a:pt x="503819" y="45415"/>
                </a:lnTo>
                <a:lnTo>
                  <a:pt x="498423" y="35213"/>
                </a:lnTo>
                <a:lnTo>
                  <a:pt x="469959" y="9011"/>
                </a:lnTo>
                <a:lnTo>
                  <a:pt x="439304" y="357"/>
                </a:lnTo>
                <a:lnTo>
                  <a:pt x="430657" y="0"/>
                </a:lnTo>
                <a:close/>
              </a:path>
              <a:path w="511175" h="271145">
                <a:moveTo>
                  <a:pt x="503819" y="45415"/>
                </a:moveTo>
                <a:lnTo>
                  <a:pt x="430657" y="45415"/>
                </a:lnTo>
                <a:lnTo>
                  <a:pt x="437007" y="45427"/>
                </a:lnTo>
                <a:lnTo>
                  <a:pt x="442087" y="48374"/>
                </a:lnTo>
                <a:lnTo>
                  <a:pt x="451725" y="191414"/>
                </a:lnTo>
                <a:lnTo>
                  <a:pt x="451383" y="198970"/>
                </a:lnTo>
                <a:lnTo>
                  <a:pt x="430657" y="225247"/>
                </a:lnTo>
                <a:lnTo>
                  <a:pt x="504656" y="225247"/>
                </a:lnTo>
                <a:lnTo>
                  <a:pt x="505491" y="223647"/>
                </a:lnTo>
                <a:lnTo>
                  <a:pt x="509750" y="208387"/>
                </a:lnTo>
                <a:lnTo>
                  <a:pt x="511175" y="191414"/>
                </a:lnTo>
                <a:lnTo>
                  <a:pt x="511175" y="79248"/>
                </a:lnTo>
                <a:lnTo>
                  <a:pt x="509750" y="63255"/>
                </a:lnTo>
                <a:lnTo>
                  <a:pt x="505491" y="48577"/>
                </a:lnTo>
                <a:lnTo>
                  <a:pt x="503819" y="45415"/>
                </a:lnTo>
                <a:close/>
              </a:path>
              <a:path w="511175" h="271145">
                <a:moveTo>
                  <a:pt x="247776" y="0"/>
                </a:moveTo>
                <a:lnTo>
                  <a:pt x="201824" y="13223"/>
                </a:lnTo>
                <a:lnTo>
                  <a:pt x="172466" y="49072"/>
                </a:lnTo>
                <a:lnTo>
                  <a:pt x="166750" y="79248"/>
                </a:lnTo>
                <a:lnTo>
                  <a:pt x="166750" y="191414"/>
                </a:lnTo>
                <a:lnTo>
                  <a:pt x="179609" y="236877"/>
                </a:lnTo>
                <a:lnTo>
                  <a:pt x="208702" y="262323"/>
                </a:lnTo>
                <a:lnTo>
                  <a:pt x="247776" y="270967"/>
                </a:lnTo>
                <a:lnTo>
                  <a:pt x="256424" y="270624"/>
                </a:lnTo>
                <a:lnTo>
                  <a:pt x="293719" y="258622"/>
                </a:lnTo>
                <a:lnTo>
                  <a:pt x="321776" y="225247"/>
                </a:lnTo>
                <a:lnTo>
                  <a:pt x="247776" y="225247"/>
                </a:lnTo>
                <a:lnTo>
                  <a:pt x="241426" y="225196"/>
                </a:lnTo>
                <a:lnTo>
                  <a:pt x="226458" y="191414"/>
                </a:lnTo>
                <a:lnTo>
                  <a:pt x="226493" y="79248"/>
                </a:lnTo>
                <a:lnTo>
                  <a:pt x="320939" y="45415"/>
                </a:lnTo>
                <a:lnTo>
                  <a:pt x="315543" y="35213"/>
                </a:lnTo>
                <a:lnTo>
                  <a:pt x="287079" y="9011"/>
                </a:lnTo>
                <a:lnTo>
                  <a:pt x="256424" y="357"/>
                </a:lnTo>
                <a:lnTo>
                  <a:pt x="247776" y="0"/>
                </a:lnTo>
                <a:close/>
              </a:path>
              <a:path w="511175" h="271145">
                <a:moveTo>
                  <a:pt x="320939" y="45415"/>
                </a:moveTo>
                <a:lnTo>
                  <a:pt x="247776" y="45415"/>
                </a:lnTo>
                <a:lnTo>
                  <a:pt x="254126" y="45427"/>
                </a:lnTo>
                <a:lnTo>
                  <a:pt x="259207" y="48374"/>
                </a:lnTo>
                <a:lnTo>
                  <a:pt x="268845" y="191414"/>
                </a:lnTo>
                <a:lnTo>
                  <a:pt x="268503" y="198970"/>
                </a:lnTo>
                <a:lnTo>
                  <a:pt x="247776" y="225247"/>
                </a:lnTo>
                <a:lnTo>
                  <a:pt x="321776" y="225247"/>
                </a:lnTo>
                <a:lnTo>
                  <a:pt x="322611" y="223647"/>
                </a:lnTo>
                <a:lnTo>
                  <a:pt x="326870" y="208387"/>
                </a:lnTo>
                <a:lnTo>
                  <a:pt x="328295" y="191414"/>
                </a:lnTo>
                <a:lnTo>
                  <a:pt x="328295" y="79248"/>
                </a:lnTo>
                <a:lnTo>
                  <a:pt x="326870" y="63255"/>
                </a:lnTo>
                <a:lnTo>
                  <a:pt x="322611" y="48577"/>
                </a:lnTo>
                <a:lnTo>
                  <a:pt x="320939" y="45415"/>
                </a:lnTo>
                <a:close/>
              </a:path>
              <a:path w="511175" h="271145">
                <a:moveTo>
                  <a:pt x="108203" y="79857"/>
                </a:moveTo>
                <a:lnTo>
                  <a:pt x="48767" y="79857"/>
                </a:lnTo>
                <a:lnTo>
                  <a:pt x="48767" y="267614"/>
                </a:lnTo>
                <a:lnTo>
                  <a:pt x="83820" y="267614"/>
                </a:lnTo>
                <a:lnTo>
                  <a:pt x="90550" y="267512"/>
                </a:lnTo>
                <a:lnTo>
                  <a:pt x="96265" y="265506"/>
                </a:lnTo>
                <a:lnTo>
                  <a:pt x="105663" y="257759"/>
                </a:lnTo>
                <a:lnTo>
                  <a:pt x="108076" y="252641"/>
                </a:lnTo>
                <a:lnTo>
                  <a:pt x="108203" y="79857"/>
                </a:lnTo>
                <a:close/>
              </a:path>
              <a:path w="511175" h="271145">
                <a:moveTo>
                  <a:pt x="108203" y="3048"/>
                </a:moveTo>
                <a:lnTo>
                  <a:pt x="50673" y="3048"/>
                </a:lnTo>
                <a:lnTo>
                  <a:pt x="47222" y="11699"/>
                </a:lnTo>
                <a:lnTo>
                  <a:pt x="42402" y="19754"/>
                </a:lnTo>
                <a:lnTo>
                  <a:pt x="8636" y="48145"/>
                </a:lnTo>
                <a:lnTo>
                  <a:pt x="0" y="52120"/>
                </a:lnTo>
                <a:lnTo>
                  <a:pt x="0" y="103936"/>
                </a:lnTo>
                <a:lnTo>
                  <a:pt x="38735" y="86791"/>
                </a:lnTo>
                <a:lnTo>
                  <a:pt x="42545" y="84442"/>
                </a:lnTo>
                <a:lnTo>
                  <a:pt x="45847" y="82130"/>
                </a:lnTo>
                <a:lnTo>
                  <a:pt x="48767" y="79857"/>
                </a:lnTo>
                <a:lnTo>
                  <a:pt x="108203" y="79857"/>
                </a:lnTo>
                <a:lnTo>
                  <a:pt x="108203" y="304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6491" y="8599423"/>
            <a:ext cx="548005" cy="299720"/>
          </a:xfrm>
          <a:custGeom>
            <a:avLst/>
            <a:gdLst/>
            <a:ahLst/>
            <a:cxnLst/>
            <a:rect l="l" t="t" r="r" b="b"/>
            <a:pathLst>
              <a:path w="548004" h="299720">
                <a:moveTo>
                  <a:pt x="463042" y="186232"/>
                </a:moveTo>
                <a:lnTo>
                  <a:pt x="333248" y="186232"/>
                </a:lnTo>
                <a:lnTo>
                  <a:pt x="322792" y="186945"/>
                </a:lnTo>
                <a:lnTo>
                  <a:pt x="286512" y="210278"/>
                </a:lnTo>
                <a:lnTo>
                  <a:pt x="282575" y="228295"/>
                </a:lnTo>
                <a:lnTo>
                  <a:pt x="282575" y="256641"/>
                </a:lnTo>
                <a:lnTo>
                  <a:pt x="304923" y="292998"/>
                </a:lnTo>
                <a:lnTo>
                  <a:pt x="333248" y="299313"/>
                </a:lnTo>
                <a:lnTo>
                  <a:pt x="463042" y="299313"/>
                </a:lnTo>
                <a:lnTo>
                  <a:pt x="505354" y="282039"/>
                </a:lnTo>
                <a:lnTo>
                  <a:pt x="513588" y="256641"/>
                </a:lnTo>
                <a:lnTo>
                  <a:pt x="513588" y="252374"/>
                </a:lnTo>
                <a:lnTo>
                  <a:pt x="360045" y="252374"/>
                </a:lnTo>
                <a:lnTo>
                  <a:pt x="353949" y="252348"/>
                </a:lnTo>
                <a:lnTo>
                  <a:pt x="349885" y="251485"/>
                </a:lnTo>
                <a:lnTo>
                  <a:pt x="345567" y="248081"/>
                </a:lnTo>
                <a:lnTo>
                  <a:pt x="344678" y="245694"/>
                </a:lnTo>
                <a:lnTo>
                  <a:pt x="344678" y="238620"/>
                </a:lnTo>
                <a:lnTo>
                  <a:pt x="345567" y="236181"/>
                </a:lnTo>
                <a:lnTo>
                  <a:pt x="349885" y="232600"/>
                </a:lnTo>
                <a:lnTo>
                  <a:pt x="353949" y="231686"/>
                </a:lnTo>
                <a:lnTo>
                  <a:pt x="513588" y="231647"/>
                </a:lnTo>
                <a:lnTo>
                  <a:pt x="513588" y="228295"/>
                </a:lnTo>
                <a:lnTo>
                  <a:pt x="491688" y="192371"/>
                </a:lnTo>
                <a:lnTo>
                  <a:pt x="473590" y="186945"/>
                </a:lnTo>
                <a:lnTo>
                  <a:pt x="463042" y="186232"/>
                </a:lnTo>
                <a:close/>
              </a:path>
              <a:path w="548004" h="299720">
                <a:moveTo>
                  <a:pt x="513588" y="231647"/>
                </a:moveTo>
                <a:lnTo>
                  <a:pt x="436245" y="231647"/>
                </a:lnTo>
                <a:lnTo>
                  <a:pt x="442595" y="231686"/>
                </a:lnTo>
                <a:lnTo>
                  <a:pt x="446786" y="232600"/>
                </a:lnTo>
                <a:lnTo>
                  <a:pt x="448818" y="234391"/>
                </a:lnTo>
                <a:lnTo>
                  <a:pt x="450723" y="236181"/>
                </a:lnTo>
                <a:lnTo>
                  <a:pt x="451612" y="238620"/>
                </a:lnTo>
                <a:lnTo>
                  <a:pt x="451612" y="245694"/>
                </a:lnTo>
                <a:lnTo>
                  <a:pt x="436245" y="252374"/>
                </a:lnTo>
                <a:lnTo>
                  <a:pt x="513588" y="252374"/>
                </a:lnTo>
                <a:lnTo>
                  <a:pt x="513588" y="231647"/>
                </a:lnTo>
                <a:close/>
              </a:path>
              <a:path w="548004" h="299720">
                <a:moveTo>
                  <a:pt x="76835" y="207263"/>
                </a:moveTo>
                <a:lnTo>
                  <a:pt x="14732" y="207263"/>
                </a:lnTo>
                <a:lnTo>
                  <a:pt x="14732" y="285635"/>
                </a:lnTo>
                <a:lnTo>
                  <a:pt x="16510" y="290360"/>
                </a:lnTo>
                <a:lnTo>
                  <a:pt x="23622" y="296989"/>
                </a:lnTo>
                <a:lnTo>
                  <a:pt x="28448" y="298665"/>
                </a:lnTo>
                <a:lnTo>
                  <a:pt x="34798" y="298703"/>
                </a:lnTo>
                <a:lnTo>
                  <a:pt x="225933" y="298703"/>
                </a:lnTo>
                <a:lnTo>
                  <a:pt x="232283" y="298665"/>
                </a:lnTo>
                <a:lnTo>
                  <a:pt x="237236" y="296989"/>
                </a:lnTo>
                <a:lnTo>
                  <a:pt x="240792" y="293674"/>
                </a:lnTo>
                <a:lnTo>
                  <a:pt x="244475" y="290360"/>
                </a:lnTo>
                <a:lnTo>
                  <a:pt x="246253" y="285635"/>
                </a:lnTo>
                <a:lnTo>
                  <a:pt x="246380" y="251459"/>
                </a:lnTo>
                <a:lnTo>
                  <a:pt x="76835" y="251459"/>
                </a:lnTo>
                <a:lnTo>
                  <a:pt x="76835" y="207263"/>
                </a:lnTo>
                <a:close/>
              </a:path>
              <a:path w="548004" h="299720">
                <a:moveTo>
                  <a:pt x="171069" y="193243"/>
                </a:moveTo>
                <a:lnTo>
                  <a:pt x="109220" y="193243"/>
                </a:lnTo>
                <a:lnTo>
                  <a:pt x="109220" y="240182"/>
                </a:lnTo>
                <a:lnTo>
                  <a:pt x="164846" y="240233"/>
                </a:lnTo>
                <a:lnTo>
                  <a:pt x="171069" y="234950"/>
                </a:lnTo>
                <a:lnTo>
                  <a:pt x="171069" y="193243"/>
                </a:lnTo>
                <a:close/>
              </a:path>
              <a:path w="548004" h="299720">
                <a:moveTo>
                  <a:pt x="261620" y="146913"/>
                </a:moveTo>
                <a:lnTo>
                  <a:pt x="0" y="146913"/>
                </a:lnTo>
                <a:lnTo>
                  <a:pt x="0" y="181165"/>
                </a:lnTo>
                <a:lnTo>
                  <a:pt x="1650" y="185902"/>
                </a:lnTo>
                <a:lnTo>
                  <a:pt x="4953" y="188861"/>
                </a:lnTo>
                <a:lnTo>
                  <a:pt x="8128" y="191820"/>
                </a:lnTo>
                <a:lnTo>
                  <a:pt x="13081" y="193281"/>
                </a:lnTo>
                <a:lnTo>
                  <a:pt x="248791" y="193243"/>
                </a:lnTo>
                <a:lnTo>
                  <a:pt x="253492" y="191820"/>
                </a:lnTo>
                <a:lnTo>
                  <a:pt x="256794" y="188861"/>
                </a:lnTo>
                <a:lnTo>
                  <a:pt x="259969" y="185902"/>
                </a:lnTo>
                <a:lnTo>
                  <a:pt x="261620" y="181165"/>
                </a:lnTo>
                <a:lnTo>
                  <a:pt x="261620" y="146913"/>
                </a:lnTo>
                <a:close/>
              </a:path>
              <a:path w="548004" h="299720">
                <a:moveTo>
                  <a:pt x="248791" y="193243"/>
                </a:moveTo>
                <a:lnTo>
                  <a:pt x="242062" y="193243"/>
                </a:lnTo>
                <a:lnTo>
                  <a:pt x="248666" y="193281"/>
                </a:lnTo>
                <a:close/>
              </a:path>
              <a:path w="548004" h="299720">
                <a:moveTo>
                  <a:pt x="396240" y="74675"/>
                </a:moveTo>
                <a:lnTo>
                  <a:pt x="316484" y="74675"/>
                </a:lnTo>
                <a:lnTo>
                  <a:pt x="306526" y="75510"/>
                </a:lnTo>
                <a:lnTo>
                  <a:pt x="275343" y="105149"/>
                </a:lnTo>
                <a:lnTo>
                  <a:pt x="274700" y="113080"/>
                </a:lnTo>
                <a:lnTo>
                  <a:pt x="274700" y="140207"/>
                </a:lnTo>
                <a:lnTo>
                  <a:pt x="297973" y="175826"/>
                </a:lnTo>
                <a:lnTo>
                  <a:pt x="316484" y="178917"/>
                </a:lnTo>
                <a:lnTo>
                  <a:pt x="396240" y="178917"/>
                </a:lnTo>
                <a:lnTo>
                  <a:pt x="432089" y="161612"/>
                </a:lnTo>
                <a:lnTo>
                  <a:pt x="437769" y="140207"/>
                </a:lnTo>
                <a:lnTo>
                  <a:pt x="437769" y="135102"/>
                </a:lnTo>
                <a:lnTo>
                  <a:pt x="345694" y="135102"/>
                </a:lnTo>
                <a:lnTo>
                  <a:pt x="342900" y="134658"/>
                </a:lnTo>
                <a:lnTo>
                  <a:pt x="340360" y="133692"/>
                </a:lnTo>
                <a:lnTo>
                  <a:pt x="337947" y="132740"/>
                </a:lnTo>
                <a:lnTo>
                  <a:pt x="336677" y="130835"/>
                </a:lnTo>
                <a:lnTo>
                  <a:pt x="336550" y="128015"/>
                </a:lnTo>
                <a:lnTo>
                  <a:pt x="336677" y="125234"/>
                </a:lnTo>
                <a:lnTo>
                  <a:pt x="337947" y="123494"/>
                </a:lnTo>
                <a:lnTo>
                  <a:pt x="340360" y="122796"/>
                </a:lnTo>
                <a:lnTo>
                  <a:pt x="342900" y="122097"/>
                </a:lnTo>
                <a:lnTo>
                  <a:pt x="345694" y="121805"/>
                </a:lnTo>
                <a:lnTo>
                  <a:pt x="437769" y="121805"/>
                </a:lnTo>
                <a:lnTo>
                  <a:pt x="437769" y="113080"/>
                </a:lnTo>
                <a:lnTo>
                  <a:pt x="414734" y="77633"/>
                </a:lnTo>
                <a:lnTo>
                  <a:pt x="406195" y="75510"/>
                </a:lnTo>
                <a:lnTo>
                  <a:pt x="396240" y="74675"/>
                </a:lnTo>
                <a:close/>
              </a:path>
              <a:path w="548004" h="299720">
                <a:moveTo>
                  <a:pt x="365506" y="135026"/>
                </a:moveTo>
                <a:lnTo>
                  <a:pt x="348996" y="135026"/>
                </a:lnTo>
                <a:lnTo>
                  <a:pt x="345694" y="135102"/>
                </a:lnTo>
                <a:lnTo>
                  <a:pt x="368808" y="135102"/>
                </a:lnTo>
                <a:lnTo>
                  <a:pt x="365506" y="135026"/>
                </a:lnTo>
                <a:close/>
              </a:path>
              <a:path w="548004" h="299720">
                <a:moveTo>
                  <a:pt x="437769" y="121805"/>
                </a:moveTo>
                <a:lnTo>
                  <a:pt x="368808" y="121805"/>
                </a:lnTo>
                <a:lnTo>
                  <a:pt x="371221" y="122097"/>
                </a:lnTo>
                <a:lnTo>
                  <a:pt x="373125" y="122796"/>
                </a:lnTo>
                <a:lnTo>
                  <a:pt x="374904" y="123494"/>
                </a:lnTo>
                <a:lnTo>
                  <a:pt x="375793" y="125234"/>
                </a:lnTo>
                <a:lnTo>
                  <a:pt x="375793" y="130835"/>
                </a:lnTo>
                <a:lnTo>
                  <a:pt x="374904" y="132740"/>
                </a:lnTo>
                <a:lnTo>
                  <a:pt x="373125" y="133692"/>
                </a:lnTo>
                <a:lnTo>
                  <a:pt x="371221" y="134658"/>
                </a:lnTo>
                <a:lnTo>
                  <a:pt x="368808" y="135102"/>
                </a:lnTo>
                <a:lnTo>
                  <a:pt x="437769" y="135102"/>
                </a:lnTo>
                <a:lnTo>
                  <a:pt x="437769" y="121805"/>
                </a:lnTo>
                <a:close/>
              </a:path>
              <a:path w="548004" h="299720">
                <a:moveTo>
                  <a:pt x="368808" y="121805"/>
                </a:moveTo>
                <a:lnTo>
                  <a:pt x="345694" y="121805"/>
                </a:lnTo>
                <a:lnTo>
                  <a:pt x="348996" y="121919"/>
                </a:lnTo>
                <a:lnTo>
                  <a:pt x="365506" y="121919"/>
                </a:lnTo>
                <a:lnTo>
                  <a:pt x="368808" y="121805"/>
                </a:lnTo>
                <a:close/>
              </a:path>
              <a:path w="548004" h="299720">
                <a:moveTo>
                  <a:pt x="246380" y="18287"/>
                </a:moveTo>
                <a:lnTo>
                  <a:pt x="14986" y="18287"/>
                </a:lnTo>
                <a:lnTo>
                  <a:pt x="14986" y="123850"/>
                </a:lnTo>
                <a:lnTo>
                  <a:pt x="16510" y="128142"/>
                </a:lnTo>
                <a:lnTo>
                  <a:pt x="22352" y="133451"/>
                </a:lnTo>
                <a:lnTo>
                  <a:pt x="26797" y="134772"/>
                </a:lnTo>
                <a:lnTo>
                  <a:pt x="234739" y="134721"/>
                </a:lnTo>
                <a:lnTo>
                  <a:pt x="239013" y="133451"/>
                </a:lnTo>
                <a:lnTo>
                  <a:pt x="244856" y="128142"/>
                </a:lnTo>
                <a:lnTo>
                  <a:pt x="246380" y="123850"/>
                </a:lnTo>
                <a:lnTo>
                  <a:pt x="246380" y="88087"/>
                </a:lnTo>
                <a:lnTo>
                  <a:pt x="76581" y="88087"/>
                </a:lnTo>
                <a:lnTo>
                  <a:pt x="76581" y="65227"/>
                </a:lnTo>
                <a:lnTo>
                  <a:pt x="246380" y="65227"/>
                </a:lnTo>
                <a:lnTo>
                  <a:pt x="246380" y="18287"/>
                </a:lnTo>
                <a:close/>
              </a:path>
              <a:path w="548004" h="299720">
                <a:moveTo>
                  <a:pt x="234739" y="134721"/>
                </a:moveTo>
                <a:lnTo>
                  <a:pt x="228600" y="134721"/>
                </a:lnTo>
                <a:lnTo>
                  <a:pt x="234569" y="134772"/>
                </a:lnTo>
                <a:lnTo>
                  <a:pt x="234739" y="134721"/>
                </a:lnTo>
                <a:close/>
              </a:path>
              <a:path w="548004" h="299720">
                <a:moveTo>
                  <a:pt x="246380" y="65227"/>
                </a:moveTo>
                <a:lnTo>
                  <a:pt x="184785" y="65227"/>
                </a:lnTo>
                <a:lnTo>
                  <a:pt x="184785" y="88087"/>
                </a:lnTo>
                <a:lnTo>
                  <a:pt x="246380" y="88087"/>
                </a:lnTo>
                <a:lnTo>
                  <a:pt x="246380" y="65227"/>
                </a:lnTo>
                <a:close/>
              </a:path>
              <a:path w="548004" h="299720">
                <a:moveTo>
                  <a:pt x="507492" y="18541"/>
                </a:moveTo>
                <a:lnTo>
                  <a:pt x="445643" y="18541"/>
                </a:lnTo>
                <a:lnTo>
                  <a:pt x="445643" y="178307"/>
                </a:lnTo>
                <a:lnTo>
                  <a:pt x="484124" y="178307"/>
                </a:lnTo>
                <a:lnTo>
                  <a:pt x="491363" y="178219"/>
                </a:lnTo>
                <a:lnTo>
                  <a:pt x="497078" y="176339"/>
                </a:lnTo>
                <a:lnTo>
                  <a:pt x="501142" y="172631"/>
                </a:lnTo>
                <a:lnTo>
                  <a:pt x="505333" y="168935"/>
                </a:lnTo>
                <a:lnTo>
                  <a:pt x="507492" y="163906"/>
                </a:lnTo>
                <a:lnTo>
                  <a:pt x="507492" y="121615"/>
                </a:lnTo>
                <a:lnTo>
                  <a:pt x="533241" y="121615"/>
                </a:lnTo>
                <a:lnTo>
                  <a:pt x="538480" y="120218"/>
                </a:lnTo>
                <a:lnTo>
                  <a:pt x="545846" y="114401"/>
                </a:lnTo>
                <a:lnTo>
                  <a:pt x="547751" y="109854"/>
                </a:lnTo>
                <a:lnTo>
                  <a:pt x="547751" y="68884"/>
                </a:lnTo>
                <a:lnTo>
                  <a:pt x="507492" y="68884"/>
                </a:lnTo>
                <a:lnTo>
                  <a:pt x="507492" y="18541"/>
                </a:lnTo>
                <a:close/>
              </a:path>
              <a:path w="548004" h="299720">
                <a:moveTo>
                  <a:pt x="533241" y="121615"/>
                </a:moveTo>
                <a:lnTo>
                  <a:pt x="526415" y="121615"/>
                </a:lnTo>
                <a:lnTo>
                  <a:pt x="533146" y="121640"/>
                </a:lnTo>
                <a:close/>
              </a:path>
              <a:path w="548004" h="299720">
                <a:moveTo>
                  <a:pt x="440182" y="21970"/>
                </a:moveTo>
                <a:lnTo>
                  <a:pt x="268605" y="21970"/>
                </a:lnTo>
                <a:lnTo>
                  <a:pt x="268605" y="57111"/>
                </a:lnTo>
                <a:lnTo>
                  <a:pt x="270002" y="61379"/>
                </a:lnTo>
                <a:lnTo>
                  <a:pt x="275844" y="66700"/>
                </a:lnTo>
                <a:lnTo>
                  <a:pt x="280288" y="68021"/>
                </a:lnTo>
                <a:lnTo>
                  <a:pt x="428668" y="67970"/>
                </a:lnTo>
                <a:lnTo>
                  <a:pt x="432943" y="66700"/>
                </a:lnTo>
                <a:lnTo>
                  <a:pt x="438785" y="61379"/>
                </a:lnTo>
                <a:lnTo>
                  <a:pt x="440182" y="57111"/>
                </a:lnTo>
                <a:lnTo>
                  <a:pt x="440182" y="21970"/>
                </a:lnTo>
                <a:close/>
              </a:path>
              <a:path w="548004" h="299720">
                <a:moveTo>
                  <a:pt x="428668" y="67970"/>
                </a:moveTo>
                <a:lnTo>
                  <a:pt x="422529" y="67970"/>
                </a:lnTo>
                <a:lnTo>
                  <a:pt x="428498" y="68021"/>
                </a:lnTo>
                <a:lnTo>
                  <a:pt x="428668" y="67970"/>
                </a:lnTo>
                <a:close/>
              </a:path>
              <a:path w="548004" h="299720">
                <a:moveTo>
                  <a:pt x="387477" y="0"/>
                </a:moveTo>
                <a:lnTo>
                  <a:pt x="325882" y="0"/>
                </a:lnTo>
                <a:lnTo>
                  <a:pt x="325882" y="21970"/>
                </a:lnTo>
                <a:lnTo>
                  <a:pt x="387477" y="21970"/>
                </a:lnTo>
                <a:lnTo>
                  <a:pt x="3874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6714" y="3227323"/>
            <a:ext cx="229743" cy="200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88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97050" y="3223260"/>
            <a:ext cx="1467485" cy="254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36798" y="3222244"/>
            <a:ext cx="1029969" cy="210820"/>
          </a:xfrm>
          <a:custGeom>
            <a:avLst/>
            <a:gdLst/>
            <a:ahLst/>
            <a:cxnLst/>
            <a:rect l="l" t="t" r="r" b="b"/>
            <a:pathLst>
              <a:path w="1029970" h="210820">
                <a:moveTo>
                  <a:pt x="812418" y="174751"/>
                </a:moveTo>
                <a:lnTo>
                  <a:pt x="617727" y="174751"/>
                </a:lnTo>
                <a:lnTo>
                  <a:pt x="617727" y="198373"/>
                </a:lnTo>
                <a:lnTo>
                  <a:pt x="619505" y="202564"/>
                </a:lnTo>
                <a:lnTo>
                  <a:pt x="626237" y="208533"/>
                </a:lnTo>
                <a:lnTo>
                  <a:pt x="630427" y="210057"/>
                </a:lnTo>
                <a:lnTo>
                  <a:pt x="635762" y="210184"/>
                </a:lnTo>
                <a:lnTo>
                  <a:pt x="794385" y="210184"/>
                </a:lnTo>
                <a:lnTo>
                  <a:pt x="799846" y="210057"/>
                </a:lnTo>
                <a:lnTo>
                  <a:pt x="804163" y="208533"/>
                </a:lnTo>
                <a:lnTo>
                  <a:pt x="810640" y="202564"/>
                </a:lnTo>
                <a:lnTo>
                  <a:pt x="812418" y="198373"/>
                </a:lnTo>
                <a:lnTo>
                  <a:pt x="812418" y="174751"/>
                </a:lnTo>
                <a:close/>
              </a:path>
              <a:path w="1029970" h="210820">
                <a:moveTo>
                  <a:pt x="738377" y="140842"/>
                </a:moveTo>
                <a:lnTo>
                  <a:pt x="692150" y="140842"/>
                </a:lnTo>
                <a:lnTo>
                  <a:pt x="692150" y="174751"/>
                </a:lnTo>
                <a:lnTo>
                  <a:pt x="738377" y="174751"/>
                </a:lnTo>
                <a:lnTo>
                  <a:pt x="738377" y="140842"/>
                </a:lnTo>
                <a:close/>
              </a:path>
              <a:path w="1029970" h="210820">
                <a:moveTo>
                  <a:pt x="52577" y="131699"/>
                </a:moveTo>
                <a:lnTo>
                  <a:pt x="5968" y="131699"/>
                </a:lnTo>
                <a:lnTo>
                  <a:pt x="5968" y="201040"/>
                </a:lnTo>
                <a:lnTo>
                  <a:pt x="7365" y="204596"/>
                </a:lnTo>
                <a:lnTo>
                  <a:pt x="10032" y="207009"/>
                </a:lnTo>
                <a:lnTo>
                  <a:pt x="12573" y="209550"/>
                </a:lnTo>
                <a:lnTo>
                  <a:pt x="16256" y="210819"/>
                </a:lnTo>
                <a:lnTo>
                  <a:pt x="159512" y="210819"/>
                </a:lnTo>
                <a:lnTo>
                  <a:pt x="163194" y="209550"/>
                </a:lnTo>
                <a:lnTo>
                  <a:pt x="168656" y="204596"/>
                </a:lnTo>
                <a:lnTo>
                  <a:pt x="170052" y="201040"/>
                </a:lnTo>
                <a:lnTo>
                  <a:pt x="170052" y="175132"/>
                </a:lnTo>
                <a:lnTo>
                  <a:pt x="52577" y="175132"/>
                </a:lnTo>
                <a:lnTo>
                  <a:pt x="52577" y="131699"/>
                </a:lnTo>
                <a:close/>
              </a:path>
              <a:path w="1029970" h="210820">
                <a:moveTo>
                  <a:pt x="169163" y="761"/>
                </a:moveTo>
                <a:lnTo>
                  <a:pt x="122808" y="761"/>
                </a:lnTo>
                <a:lnTo>
                  <a:pt x="122808" y="152526"/>
                </a:lnTo>
                <a:lnTo>
                  <a:pt x="156971" y="152526"/>
                </a:lnTo>
                <a:lnTo>
                  <a:pt x="161289" y="151002"/>
                </a:lnTo>
                <a:lnTo>
                  <a:pt x="164337" y="148208"/>
                </a:lnTo>
                <a:lnTo>
                  <a:pt x="167512" y="145541"/>
                </a:lnTo>
                <a:lnTo>
                  <a:pt x="169163" y="141731"/>
                </a:lnTo>
                <a:lnTo>
                  <a:pt x="169163" y="85089"/>
                </a:lnTo>
                <a:lnTo>
                  <a:pt x="188340" y="85089"/>
                </a:lnTo>
                <a:lnTo>
                  <a:pt x="199389" y="45592"/>
                </a:lnTo>
                <a:lnTo>
                  <a:pt x="169163" y="45592"/>
                </a:lnTo>
                <a:lnTo>
                  <a:pt x="169163" y="761"/>
                </a:lnTo>
                <a:close/>
              </a:path>
              <a:path w="1029970" h="210820">
                <a:moveTo>
                  <a:pt x="112902" y="1142"/>
                </a:moveTo>
                <a:lnTo>
                  <a:pt x="0" y="1142"/>
                </a:lnTo>
                <a:lnTo>
                  <a:pt x="0" y="115570"/>
                </a:lnTo>
                <a:lnTo>
                  <a:pt x="1143" y="118745"/>
                </a:lnTo>
                <a:lnTo>
                  <a:pt x="5461" y="122808"/>
                </a:lnTo>
                <a:lnTo>
                  <a:pt x="8762" y="123698"/>
                </a:lnTo>
                <a:lnTo>
                  <a:pt x="104139" y="123698"/>
                </a:lnTo>
                <a:lnTo>
                  <a:pt x="107442" y="122808"/>
                </a:lnTo>
                <a:lnTo>
                  <a:pt x="109600" y="120776"/>
                </a:lnTo>
                <a:lnTo>
                  <a:pt x="111887" y="118745"/>
                </a:lnTo>
                <a:lnTo>
                  <a:pt x="112902" y="115570"/>
                </a:lnTo>
                <a:lnTo>
                  <a:pt x="112902" y="88010"/>
                </a:lnTo>
                <a:lnTo>
                  <a:pt x="46608" y="88010"/>
                </a:lnTo>
                <a:lnTo>
                  <a:pt x="46608" y="36829"/>
                </a:lnTo>
                <a:lnTo>
                  <a:pt x="112902" y="36829"/>
                </a:lnTo>
                <a:lnTo>
                  <a:pt x="112902" y="1142"/>
                </a:lnTo>
                <a:close/>
              </a:path>
              <a:path w="1029970" h="210820">
                <a:moveTo>
                  <a:pt x="112902" y="36829"/>
                </a:moveTo>
                <a:lnTo>
                  <a:pt x="66548" y="36829"/>
                </a:lnTo>
                <a:lnTo>
                  <a:pt x="66548" y="88010"/>
                </a:lnTo>
                <a:lnTo>
                  <a:pt x="112902" y="88010"/>
                </a:lnTo>
                <a:lnTo>
                  <a:pt x="112902" y="36829"/>
                </a:lnTo>
                <a:close/>
              </a:path>
              <a:path w="1029970" h="210820">
                <a:moveTo>
                  <a:pt x="387223" y="146303"/>
                </a:moveTo>
                <a:lnTo>
                  <a:pt x="340487" y="146303"/>
                </a:lnTo>
                <a:lnTo>
                  <a:pt x="340487" y="151637"/>
                </a:lnTo>
                <a:lnTo>
                  <a:pt x="213487" y="151637"/>
                </a:lnTo>
                <a:lnTo>
                  <a:pt x="213487" y="202437"/>
                </a:lnTo>
                <a:lnTo>
                  <a:pt x="214630" y="205739"/>
                </a:lnTo>
                <a:lnTo>
                  <a:pt x="216788" y="207771"/>
                </a:lnTo>
                <a:lnTo>
                  <a:pt x="219075" y="209803"/>
                </a:lnTo>
                <a:lnTo>
                  <a:pt x="222503" y="210819"/>
                </a:lnTo>
                <a:lnTo>
                  <a:pt x="379983" y="210819"/>
                </a:lnTo>
                <a:lnTo>
                  <a:pt x="383286" y="209803"/>
                </a:lnTo>
                <a:lnTo>
                  <a:pt x="387857" y="205739"/>
                </a:lnTo>
                <a:lnTo>
                  <a:pt x="389000" y="202437"/>
                </a:lnTo>
                <a:lnTo>
                  <a:pt x="389000" y="182752"/>
                </a:lnTo>
                <a:lnTo>
                  <a:pt x="259842" y="182752"/>
                </a:lnTo>
                <a:lnTo>
                  <a:pt x="259842" y="177419"/>
                </a:lnTo>
                <a:lnTo>
                  <a:pt x="379237" y="177419"/>
                </a:lnTo>
                <a:lnTo>
                  <a:pt x="382015" y="176529"/>
                </a:lnTo>
                <a:lnTo>
                  <a:pt x="384175" y="174751"/>
                </a:lnTo>
                <a:lnTo>
                  <a:pt x="386206" y="172847"/>
                </a:lnTo>
                <a:lnTo>
                  <a:pt x="387223" y="169672"/>
                </a:lnTo>
                <a:lnTo>
                  <a:pt x="387223" y="146303"/>
                </a:lnTo>
                <a:close/>
              </a:path>
              <a:path w="1029970" h="210820">
                <a:moveTo>
                  <a:pt x="379237" y="177419"/>
                </a:moveTo>
                <a:lnTo>
                  <a:pt x="374395" y="177419"/>
                </a:lnTo>
                <a:lnTo>
                  <a:pt x="378840" y="177546"/>
                </a:lnTo>
                <a:lnTo>
                  <a:pt x="379237" y="177419"/>
                </a:lnTo>
                <a:close/>
              </a:path>
              <a:path w="1029970" h="210820">
                <a:moveTo>
                  <a:pt x="387223" y="118745"/>
                </a:moveTo>
                <a:lnTo>
                  <a:pt x="212978" y="118745"/>
                </a:lnTo>
                <a:lnTo>
                  <a:pt x="212978" y="138683"/>
                </a:lnTo>
                <a:lnTo>
                  <a:pt x="213994" y="141731"/>
                </a:lnTo>
                <a:lnTo>
                  <a:pt x="218058" y="145541"/>
                </a:lnTo>
                <a:lnTo>
                  <a:pt x="221361" y="146430"/>
                </a:lnTo>
                <a:lnTo>
                  <a:pt x="225806" y="146303"/>
                </a:lnTo>
                <a:lnTo>
                  <a:pt x="387223" y="146303"/>
                </a:lnTo>
                <a:lnTo>
                  <a:pt x="387223" y="118745"/>
                </a:lnTo>
                <a:close/>
              </a:path>
              <a:path w="1029970" h="210820">
                <a:moveTo>
                  <a:pt x="398652" y="79882"/>
                </a:moveTo>
                <a:lnTo>
                  <a:pt x="202437" y="79882"/>
                </a:lnTo>
                <a:lnTo>
                  <a:pt x="202437" y="102488"/>
                </a:lnTo>
                <a:lnTo>
                  <a:pt x="203707" y="106045"/>
                </a:lnTo>
                <a:lnTo>
                  <a:pt x="206120" y="108330"/>
                </a:lnTo>
                <a:lnTo>
                  <a:pt x="208533" y="110489"/>
                </a:lnTo>
                <a:lnTo>
                  <a:pt x="212217" y="111632"/>
                </a:lnTo>
                <a:lnTo>
                  <a:pt x="388874" y="111632"/>
                </a:lnTo>
                <a:lnTo>
                  <a:pt x="392556" y="110489"/>
                </a:lnTo>
                <a:lnTo>
                  <a:pt x="394969" y="108330"/>
                </a:lnTo>
                <a:lnTo>
                  <a:pt x="397382" y="106045"/>
                </a:lnTo>
                <a:lnTo>
                  <a:pt x="398652" y="102488"/>
                </a:lnTo>
                <a:lnTo>
                  <a:pt x="398652" y="79882"/>
                </a:lnTo>
                <a:close/>
              </a:path>
              <a:path w="1029970" h="210820">
                <a:moveTo>
                  <a:pt x="674624" y="1142"/>
                </a:moveTo>
                <a:lnTo>
                  <a:pt x="628396" y="1142"/>
                </a:lnTo>
                <a:lnTo>
                  <a:pt x="628396" y="123444"/>
                </a:lnTo>
                <a:lnTo>
                  <a:pt x="629792" y="127253"/>
                </a:lnTo>
                <a:lnTo>
                  <a:pt x="632587" y="129921"/>
                </a:lnTo>
                <a:lnTo>
                  <a:pt x="635253" y="132714"/>
                </a:lnTo>
                <a:lnTo>
                  <a:pt x="639317" y="133984"/>
                </a:lnTo>
                <a:lnTo>
                  <a:pt x="791083" y="133984"/>
                </a:lnTo>
                <a:lnTo>
                  <a:pt x="795020" y="132714"/>
                </a:lnTo>
                <a:lnTo>
                  <a:pt x="800480" y="127253"/>
                </a:lnTo>
                <a:lnTo>
                  <a:pt x="801877" y="123444"/>
                </a:lnTo>
                <a:lnTo>
                  <a:pt x="801877" y="98551"/>
                </a:lnTo>
                <a:lnTo>
                  <a:pt x="674624" y="98551"/>
                </a:lnTo>
                <a:lnTo>
                  <a:pt x="674624" y="66801"/>
                </a:lnTo>
                <a:lnTo>
                  <a:pt x="801877" y="66801"/>
                </a:lnTo>
                <a:lnTo>
                  <a:pt x="801877" y="31369"/>
                </a:lnTo>
                <a:lnTo>
                  <a:pt x="674624" y="31369"/>
                </a:lnTo>
                <a:lnTo>
                  <a:pt x="674624" y="1142"/>
                </a:lnTo>
                <a:close/>
              </a:path>
              <a:path w="1029970" h="210820">
                <a:moveTo>
                  <a:pt x="801877" y="66801"/>
                </a:moveTo>
                <a:lnTo>
                  <a:pt x="755523" y="66801"/>
                </a:lnTo>
                <a:lnTo>
                  <a:pt x="755523" y="98551"/>
                </a:lnTo>
                <a:lnTo>
                  <a:pt x="801877" y="98551"/>
                </a:lnTo>
                <a:lnTo>
                  <a:pt x="801877" y="66801"/>
                </a:lnTo>
                <a:close/>
              </a:path>
              <a:path w="1029970" h="210820">
                <a:moveTo>
                  <a:pt x="801877" y="1142"/>
                </a:moveTo>
                <a:lnTo>
                  <a:pt x="755523" y="1142"/>
                </a:lnTo>
                <a:lnTo>
                  <a:pt x="755523" y="31369"/>
                </a:lnTo>
                <a:lnTo>
                  <a:pt x="801877" y="31369"/>
                </a:lnTo>
                <a:lnTo>
                  <a:pt x="801877" y="1142"/>
                </a:lnTo>
                <a:close/>
              </a:path>
              <a:path w="1029970" h="210820">
                <a:moveTo>
                  <a:pt x="594233" y="117728"/>
                </a:moveTo>
                <a:lnTo>
                  <a:pt x="547751" y="117728"/>
                </a:lnTo>
                <a:lnTo>
                  <a:pt x="547751" y="210819"/>
                </a:lnTo>
                <a:lnTo>
                  <a:pt x="568705" y="210819"/>
                </a:lnTo>
                <a:lnTo>
                  <a:pt x="572515" y="210057"/>
                </a:lnTo>
                <a:lnTo>
                  <a:pt x="591947" y="192658"/>
                </a:lnTo>
                <a:lnTo>
                  <a:pt x="593471" y="189229"/>
                </a:lnTo>
                <a:lnTo>
                  <a:pt x="594233" y="185292"/>
                </a:lnTo>
                <a:lnTo>
                  <a:pt x="594233" y="117728"/>
                </a:lnTo>
                <a:close/>
              </a:path>
              <a:path w="1029970" h="210820">
                <a:moveTo>
                  <a:pt x="498601" y="0"/>
                </a:moveTo>
                <a:lnTo>
                  <a:pt x="455422" y="0"/>
                </a:lnTo>
                <a:lnTo>
                  <a:pt x="447829" y="690"/>
                </a:lnTo>
                <a:lnTo>
                  <a:pt x="420782" y="35559"/>
                </a:lnTo>
                <a:lnTo>
                  <a:pt x="420783" y="174371"/>
                </a:lnTo>
                <a:lnTo>
                  <a:pt x="441070" y="207248"/>
                </a:lnTo>
                <a:lnTo>
                  <a:pt x="455422" y="209930"/>
                </a:lnTo>
                <a:lnTo>
                  <a:pt x="498601" y="209930"/>
                </a:lnTo>
                <a:lnTo>
                  <a:pt x="530939" y="188563"/>
                </a:lnTo>
                <a:lnTo>
                  <a:pt x="533367" y="174371"/>
                </a:lnTo>
                <a:lnTo>
                  <a:pt x="472948" y="174371"/>
                </a:lnTo>
                <a:lnTo>
                  <a:pt x="470915" y="173608"/>
                </a:lnTo>
                <a:lnTo>
                  <a:pt x="469391" y="172084"/>
                </a:lnTo>
                <a:lnTo>
                  <a:pt x="467867" y="170433"/>
                </a:lnTo>
                <a:lnTo>
                  <a:pt x="467105" y="167385"/>
                </a:lnTo>
                <a:lnTo>
                  <a:pt x="467105" y="42417"/>
                </a:lnTo>
                <a:lnTo>
                  <a:pt x="467867" y="39242"/>
                </a:lnTo>
                <a:lnTo>
                  <a:pt x="470915" y="36195"/>
                </a:lnTo>
                <a:lnTo>
                  <a:pt x="472948" y="35559"/>
                </a:lnTo>
                <a:lnTo>
                  <a:pt x="533367" y="35559"/>
                </a:lnTo>
                <a:lnTo>
                  <a:pt x="532735" y="28104"/>
                </a:lnTo>
                <a:lnTo>
                  <a:pt x="506267" y="690"/>
                </a:lnTo>
                <a:lnTo>
                  <a:pt x="498601" y="0"/>
                </a:lnTo>
                <a:close/>
              </a:path>
              <a:path w="1029970" h="210820">
                <a:moveTo>
                  <a:pt x="478789" y="174244"/>
                </a:moveTo>
                <a:lnTo>
                  <a:pt x="475361" y="174244"/>
                </a:lnTo>
                <a:lnTo>
                  <a:pt x="472948" y="174371"/>
                </a:lnTo>
                <a:lnTo>
                  <a:pt x="481202" y="174371"/>
                </a:lnTo>
                <a:lnTo>
                  <a:pt x="478789" y="174244"/>
                </a:lnTo>
                <a:close/>
              </a:path>
              <a:path w="1029970" h="210820">
                <a:moveTo>
                  <a:pt x="533367" y="35559"/>
                </a:moveTo>
                <a:lnTo>
                  <a:pt x="481202" y="35559"/>
                </a:lnTo>
                <a:lnTo>
                  <a:pt x="483235" y="36195"/>
                </a:lnTo>
                <a:lnTo>
                  <a:pt x="484631" y="37719"/>
                </a:lnTo>
                <a:lnTo>
                  <a:pt x="486155" y="39242"/>
                </a:lnTo>
                <a:lnTo>
                  <a:pt x="486917" y="42417"/>
                </a:lnTo>
                <a:lnTo>
                  <a:pt x="487045" y="47116"/>
                </a:lnTo>
                <a:lnTo>
                  <a:pt x="487045" y="162813"/>
                </a:lnTo>
                <a:lnTo>
                  <a:pt x="486917" y="167385"/>
                </a:lnTo>
                <a:lnTo>
                  <a:pt x="486155" y="170433"/>
                </a:lnTo>
                <a:lnTo>
                  <a:pt x="483235" y="173608"/>
                </a:lnTo>
                <a:lnTo>
                  <a:pt x="481202" y="174371"/>
                </a:lnTo>
                <a:lnTo>
                  <a:pt x="533367" y="174371"/>
                </a:lnTo>
                <a:lnTo>
                  <a:pt x="533400" y="117728"/>
                </a:lnTo>
                <a:lnTo>
                  <a:pt x="594233" y="117728"/>
                </a:lnTo>
                <a:lnTo>
                  <a:pt x="594233" y="81025"/>
                </a:lnTo>
                <a:lnTo>
                  <a:pt x="533400" y="81025"/>
                </a:lnTo>
                <a:lnTo>
                  <a:pt x="533367" y="35559"/>
                </a:lnTo>
                <a:close/>
              </a:path>
              <a:path w="1029970" h="210820">
                <a:moveTo>
                  <a:pt x="594233" y="761"/>
                </a:moveTo>
                <a:lnTo>
                  <a:pt x="547751" y="761"/>
                </a:lnTo>
                <a:lnTo>
                  <a:pt x="547751" y="81025"/>
                </a:lnTo>
                <a:lnTo>
                  <a:pt x="594233" y="81025"/>
                </a:lnTo>
                <a:lnTo>
                  <a:pt x="594233" y="761"/>
                </a:lnTo>
                <a:close/>
              </a:path>
              <a:path w="1029970" h="210820">
                <a:moveTo>
                  <a:pt x="481202" y="35559"/>
                </a:moveTo>
                <a:lnTo>
                  <a:pt x="472948" y="35559"/>
                </a:lnTo>
                <a:lnTo>
                  <a:pt x="475361" y="35686"/>
                </a:lnTo>
                <a:lnTo>
                  <a:pt x="478789" y="35686"/>
                </a:lnTo>
                <a:lnTo>
                  <a:pt x="481202" y="35559"/>
                </a:lnTo>
                <a:close/>
              </a:path>
              <a:path w="1029970" h="210820">
                <a:moveTo>
                  <a:pt x="910463" y="36829"/>
                </a:moveTo>
                <a:lnTo>
                  <a:pt x="862711" y="36829"/>
                </a:lnTo>
                <a:lnTo>
                  <a:pt x="862711" y="107060"/>
                </a:lnTo>
                <a:lnTo>
                  <a:pt x="861925" y="122420"/>
                </a:lnTo>
                <a:lnTo>
                  <a:pt x="847471" y="160020"/>
                </a:lnTo>
                <a:lnTo>
                  <a:pt x="839088" y="166750"/>
                </a:lnTo>
                <a:lnTo>
                  <a:pt x="834771" y="169799"/>
                </a:lnTo>
                <a:lnTo>
                  <a:pt x="830199" y="171576"/>
                </a:lnTo>
                <a:lnTo>
                  <a:pt x="825373" y="172465"/>
                </a:lnTo>
                <a:lnTo>
                  <a:pt x="825373" y="209930"/>
                </a:lnTo>
                <a:lnTo>
                  <a:pt x="870446" y="193111"/>
                </a:lnTo>
                <a:lnTo>
                  <a:pt x="886840" y="174751"/>
                </a:lnTo>
                <a:lnTo>
                  <a:pt x="945896" y="174751"/>
                </a:lnTo>
                <a:lnTo>
                  <a:pt x="945896" y="172465"/>
                </a:lnTo>
                <a:lnTo>
                  <a:pt x="941451" y="171576"/>
                </a:lnTo>
                <a:lnTo>
                  <a:pt x="937133" y="169799"/>
                </a:lnTo>
                <a:lnTo>
                  <a:pt x="933068" y="166750"/>
                </a:lnTo>
                <a:lnTo>
                  <a:pt x="929004" y="163829"/>
                </a:lnTo>
                <a:lnTo>
                  <a:pt x="925067" y="160020"/>
                </a:lnTo>
                <a:lnTo>
                  <a:pt x="911151" y="122420"/>
                </a:lnTo>
                <a:lnTo>
                  <a:pt x="910463" y="107060"/>
                </a:lnTo>
                <a:lnTo>
                  <a:pt x="910463" y="36829"/>
                </a:lnTo>
                <a:close/>
              </a:path>
              <a:path w="1029970" h="210820">
                <a:moveTo>
                  <a:pt x="945896" y="174751"/>
                </a:moveTo>
                <a:lnTo>
                  <a:pt x="886840" y="174751"/>
                </a:lnTo>
                <a:lnTo>
                  <a:pt x="890581" y="181109"/>
                </a:lnTo>
                <a:lnTo>
                  <a:pt x="929195" y="206962"/>
                </a:lnTo>
                <a:lnTo>
                  <a:pt x="945896" y="209930"/>
                </a:lnTo>
                <a:lnTo>
                  <a:pt x="945896" y="174751"/>
                </a:lnTo>
                <a:close/>
              </a:path>
              <a:path w="1029970" h="210820">
                <a:moveTo>
                  <a:pt x="944752" y="1142"/>
                </a:moveTo>
                <a:lnTo>
                  <a:pt x="827277" y="1142"/>
                </a:lnTo>
                <a:lnTo>
                  <a:pt x="827277" y="28701"/>
                </a:lnTo>
                <a:lnTo>
                  <a:pt x="828293" y="31876"/>
                </a:lnTo>
                <a:lnTo>
                  <a:pt x="830452" y="33908"/>
                </a:lnTo>
                <a:lnTo>
                  <a:pt x="832738" y="35940"/>
                </a:lnTo>
                <a:lnTo>
                  <a:pt x="836040" y="36829"/>
                </a:lnTo>
                <a:lnTo>
                  <a:pt x="935863" y="36829"/>
                </a:lnTo>
                <a:lnTo>
                  <a:pt x="939291" y="35940"/>
                </a:lnTo>
                <a:lnTo>
                  <a:pt x="943610" y="31876"/>
                </a:lnTo>
                <a:lnTo>
                  <a:pt x="944752" y="28701"/>
                </a:lnTo>
                <a:lnTo>
                  <a:pt x="944752" y="1142"/>
                </a:lnTo>
                <a:close/>
              </a:path>
              <a:path w="1029970" h="210820">
                <a:moveTo>
                  <a:pt x="997965" y="761"/>
                </a:moveTo>
                <a:lnTo>
                  <a:pt x="951611" y="761"/>
                </a:lnTo>
                <a:lnTo>
                  <a:pt x="951611" y="210819"/>
                </a:lnTo>
                <a:lnTo>
                  <a:pt x="972438" y="210819"/>
                </a:lnTo>
                <a:lnTo>
                  <a:pt x="976376" y="210057"/>
                </a:lnTo>
                <a:lnTo>
                  <a:pt x="997965" y="185292"/>
                </a:lnTo>
                <a:lnTo>
                  <a:pt x="997965" y="111632"/>
                </a:lnTo>
                <a:lnTo>
                  <a:pt x="1017270" y="111632"/>
                </a:lnTo>
                <a:lnTo>
                  <a:pt x="1021588" y="110489"/>
                </a:lnTo>
                <a:lnTo>
                  <a:pt x="1024889" y="108203"/>
                </a:lnTo>
                <a:lnTo>
                  <a:pt x="1028064" y="105790"/>
                </a:lnTo>
                <a:lnTo>
                  <a:pt x="1029715" y="102107"/>
                </a:lnTo>
                <a:lnTo>
                  <a:pt x="1029715" y="71881"/>
                </a:lnTo>
                <a:lnTo>
                  <a:pt x="997965" y="71881"/>
                </a:lnTo>
                <a:lnTo>
                  <a:pt x="997965" y="761"/>
                </a:lnTo>
                <a:close/>
              </a:path>
              <a:path w="1029970" h="210820">
                <a:moveTo>
                  <a:pt x="387223" y="507"/>
                </a:moveTo>
                <a:lnTo>
                  <a:pt x="213868" y="507"/>
                </a:lnTo>
                <a:lnTo>
                  <a:pt x="213868" y="63880"/>
                </a:lnTo>
                <a:lnTo>
                  <a:pt x="215011" y="67182"/>
                </a:lnTo>
                <a:lnTo>
                  <a:pt x="219582" y="71247"/>
                </a:lnTo>
                <a:lnTo>
                  <a:pt x="222884" y="72262"/>
                </a:lnTo>
                <a:lnTo>
                  <a:pt x="379094" y="72262"/>
                </a:lnTo>
                <a:lnTo>
                  <a:pt x="382396" y="71247"/>
                </a:lnTo>
                <a:lnTo>
                  <a:pt x="386969" y="67182"/>
                </a:lnTo>
                <a:lnTo>
                  <a:pt x="388112" y="63880"/>
                </a:lnTo>
                <a:lnTo>
                  <a:pt x="388112" y="39624"/>
                </a:lnTo>
                <a:lnTo>
                  <a:pt x="259842" y="39624"/>
                </a:lnTo>
                <a:lnTo>
                  <a:pt x="259842" y="33020"/>
                </a:lnTo>
                <a:lnTo>
                  <a:pt x="378206" y="33020"/>
                </a:lnTo>
                <a:lnTo>
                  <a:pt x="381507" y="32003"/>
                </a:lnTo>
                <a:lnTo>
                  <a:pt x="383794" y="29972"/>
                </a:lnTo>
                <a:lnTo>
                  <a:pt x="386080" y="27812"/>
                </a:lnTo>
                <a:lnTo>
                  <a:pt x="387223" y="24637"/>
                </a:lnTo>
                <a:lnTo>
                  <a:pt x="387223" y="5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6714" y="3657727"/>
            <a:ext cx="259715" cy="201930"/>
          </a:xfrm>
          <a:custGeom>
            <a:avLst/>
            <a:gdLst/>
            <a:ahLst/>
            <a:cxnLst/>
            <a:rect l="l" t="t" r="r" b="b"/>
            <a:pathLst>
              <a:path w="259715" h="201929">
                <a:moveTo>
                  <a:pt x="44577" y="143128"/>
                </a:moveTo>
                <a:lnTo>
                  <a:pt x="0" y="143128"/>
                </a:lnTo>
                <a:lnTo>
                  <a:pt x="1500" y="156394"/>
                </a:lnTo>
                <a:lnTo>
                  <a:pt x="26910" y="193049"/>
                </a:lnTo>
                <a:lnTo>
                  <a:pt x="60578" y="201675"/>
                </a:lnTo>
                <a:lnTo>
                  <a:pt x="74475" y="200507"/>
                </a:lnTo>
                <a:lnTo>
                  <a:pt x="112953" y="174257"/>
                </a:lnTo>
                <a:lnTo>
                  <a:pt x="115767" y="167639"/>
                </a:lnTo>
                <a:lnTo>
                  <a:pt x="60578" y="167639"/>
                </a:lnTo>
                <a:lnTo>
                  <a:pt x="57505" y="167512"/>
                </a:lnTo>
                <a:lnTo>
                  <a:pt x="54330" y="165353"/>
                </a:lnTo>
                <a:lnTo>
                  <a:pt x="51028" y="160909"/>
                </a:lnTo>
                <a:lnTo>
                  <a:pt x="47739" y="156590"/>
                </a:lnTo>
                <a:lnTo>
                  <a:pt x="45580" y="150622"/>
                </a:lnTo>
                <a:lnTo>
                  <a:pt x="44577" y="143128"/>
                </a:lnTo>
                <a:close/>
              </a:path>
              <a:path w="259715" h="201929">
                <a:moveTo>
                  <a:pt x="115837" y="98298"/>
                </a:moveTo>
                <a:lnTo>
                  <a:pt x="62992" y="98298"/>
                </a:lnTo>
                <a:lnTo>
                  <a:pt x="64744" y="99187"/>
                </a:lnTo>
                <a:lnTo>
                  <a:pt x="66522" y="100711"/>
                </a:lnTo>
                <a:lnTo>
                  <a:pt x="68300" y="102362"/>
                </a:lnTo>
                <a:lnTo>
                  <a:pt x="70053" y="104901"/>
                </a:lnTo>
                <a:lnTo>
                  <a:pt x="71780" y="108203"/>
                </a:lnTo>
                <a:lnTo>
                  <a:pt x="75437" y="114808"/>
                </a:lnTo>
                <a:lnTo>
                  <a:pt x="77266" y="123062"/>
                </a:lnTo>
                <a:lnTo>
                  <a:pt x="77266" y="132842"/>
                </a:lnTo>
                <a:lnTo>
                  <a:pt x="65671" y="167639"/>
                </a:lnTo>
                <a:lnTo>
                  <a:pt x="115767" y="167639"/>
                </a:lnTo>
                <a:lnTo>
                  <a:pt x="117960" y="162480"/>
                </a:lnTo>
                <a:lnTo>
                  <a:pt x="121001" y="148679"/>
                </a:lnTo>
                <a:lnTo>
                  <a:pt x="122072" y="132842"/>
                </a:lnTo>
                <a:lnTo>
                  <a:pt x="121095" y="117820"/>
                </a:lnTo>
                <a:lnTo>
                  <a:pt x="118337" y="104584"/>
                </a:lnTo>
                <a:lnTo>
                  <a:pt x="115837" y="98298"/>
                </a:lnTo>
                <a:close/>
              </a:path>
              <a:path w="259715" h="201929">
                <a:moveTo>
                  <a:pt x="117500" y="1650"/>
                </a:moveTo>
                <a:lnTo>
                  <a:pt x="9143" y="1650"/>
                </a:lnTo>
                <a:lnTo>
                  <a:pt x="2514" y="114300"/>
                </a:lnTo>
                <a:lnTo>
                  <a:pt x="45262" y="114300"/>
                </a:lnTo>
                <a:lnTo>
                  <a:pt x="46634" y="108838"/>
                </a:lnTo>
                <a:lnTo>
                  <a:pt x="48806" y="104648"/>
                </a:lnTo>
                <a:lnTo>
                  <a:pt x="54800" y="99568"/>
                </a:lnTo>
                <a:lnTo>
                  <a:pt x="57950" y="98298"/>
                </a:lnTo>
                <a:lnTo>
                  <a:pt x="115837" y="98298"/>
                </a:lnTo>
                <a:lnTo>
                  <a:pt x="113794" y="93158"/>
                </a:lnTo>
                <a:lnTo>
                  <a:pt x="107467" y="83565"/>
                </a:lnTo>
                <a:lnTo>
                  <a:pt x="99480" y="76043"/>
                </a:lnTo>
                <a:lnTo>
                  <a:pt x="93726" y="72771"/>
                </a:lnTo>
                <a:lnTo>
                  <a:pt x="45034" y="72771"/>
                </a:lnTo>
                <a:lnTo>
                  <a:pt x="48006" y="35687"/>
                </a:lnTo>
                <a:lnTo>
                  <a:pt x="108699" y="35687"/>
                </a:lnTo>
                <a:lnTo>
                  <a:pt x="112014" y="34798"/>
                </a:lnTo>
                <a:lnTo>
                  <a:pt x="116408" y="30734"/>
                </a:lnTo>
                <a:lnTo>
                  <a:pt x="117500" y="27559"/>
                </a:lnTo>
                <a:lnTo>
                  <a:pt x="117500" y="1650"/>
                </a:lnTo>
                <a:close/>
              </a:path>
              <a:path w="259715" h="201929">
                <a:moveTo>
                  <a:pt x="66293" y="66167"/>
                </a:moveTo>
                <a:lnTo>
                  <a:pt x="61150" y="66167"/>
                </a:lnTo>
                <a:lnTo>
                  <a:pt x="56807" y="66801"/>
                </a:lnTo>
                <a:lnTo>
                  <a:pt x="53263" y="68199"/>
                </a:lnTo>
                <a:lnTo>
                  <a:pt x="49720" y="69469"/>
                </a:lnTo>
                <a:lnTo>
                  <a:pt x="46977" y="70993"/>
                </a:lnTo>
                <a:lnTo>
                  <a:pt x="45034" y="72771"/>
                </a:lnTo>
                <a:lnTo>
                  <a:pt x="93726" y="72771"/>
                </a:lnTo>
                <a:lnTo>
                  <a:pt x="89957" y="70627"/>
                </a:lnTo>
                <a:lnTo>
                  <a:pt x="78895" y="67331"/>
                </a:lnTo>
                <a:lnTo>
                  <a:pt x="66293" y="66167"/>
                </a:lnTo>
                <a:close/>
              </a:path>
              <a:path w="259715" h="201929">
                <a:moveTo>
                  <a:pt x="254667" y="35178"/>
                </a:moveTo>
                <a:lnTo>
                  <a:pt x="193649" y="35178"/>
                </a:lnTo>
                <a:lnTo>
                  <a:pt x="198424" y="35306"/>
                </a:lnTo>
                <a:lnTo>
                  <a:pt x="202780" y="35306"/>
                </a:lnTo>
                <a:lnTo>
                  <a:pt x="206463" y="37211"/>
                </a:lnTo>
                <a:lnTo>
                  <a:pt x="209486" y="41021"/>
                </a:lnTo>
                <a:lnTo>
                  <a:pt x="212496" y="44958"/>
                </a:lnTo>
                <a:lnTo>
                  <a:pt x="214071" y="50546"/>
                </a:lnTo>
                <a:lnTo>
                  <a:pt x="214236" y="61087"/>
                </a:lnTo>
                <a:lnTo>
                  <a:pt x="213588" y="64770"/>
                </a:lnTo>
                <a:lnTo>
                  <a:pt x="212280" y="68834"/>
                </a:lnTo>
                <a:lnTo>
                  <a:pt x="210972" y="73025"/>
                </a:lnTo>
                <a:lnTo>
                  <a:pt x="208787" y="77088"/>
                </a:lnTo>
                <a:lnTo>
                  <a:pt x="205740" y="81152"/>
                </a:lnTo>
                <a:lnTo>
                  <a:pt x="163449" y="133985"/>
                </a:lnTo>
                <a:lnTo>
                  <a:pt x="156505" y="142990"/>
                </a:lnTo>
                <a:lnTo>
                  <a:pt x="138788" y="179847"/>
                </a:lnTo>
                <a:lnTo>
                  <a:pt x="137617" y="200025"/>
                </a:lnTo>
                <a:lnTo>
                  <a:pt x="245973" y="200025"/>
                </a:lnTo>
                <a:lnTo>
                  <a:pt x="250431" y="200151"/>
                </a:lnTo>
                <a:lnTo>
                  <a:pt x="253746" y="199136"/>
                </a:lnTo>
                <a:lnTo>
                  <a:pt x="255943" y="196976"/>
                </a:lnTo>
                <a:lnTo>
                  <a:pt x="258140" y="194945"/>
                </a:lnTo>
                <a:lnTo>
                  <a:pt x="259232" y="191643"/>
                </a:lnTo>
                <a:lnTo>
                  <a:pt x="259232" y="165988"/>
                </a:lnTo>
                <a:lnTo>
                  <a:pt x="187909" y="165988"/>
                </a:lnTo>
                <a:lnTo>
                  <a:pt x="242239" y="98552"/>
                </a:lnTo>
                <a:lnTo>
                  <a:pt x="258546" y="58165"/>
                </a:lnTo>
                <a:lnTo>
                  <a:pt x="257510" y="45612"/>
                </a:lnTo>
                <a:lnTo>
                  <a:pt x="254667" y="35178"/>
                </a:lnTo>
                <a:close/>
              </a:path>
              <a:path w="259715" h="201929">
                <a:moveTo>
                  <a:pt x="207467" y="0"/>
                </a:moveTo>
                <a:lnTo>
                  <a:pt x="198196" y="0"/>
                </a:lnTo>
                <a:lnTo>
                  <a:pt x="184301" y="1123"/>
                </a:lnTo>
                <a:lnTo>
                  <a:pt x="146382" y="27753"/>
                </a:lnTo>
                <a:lnTo>
                  <a:pt x="137617" y="65150"/>
                </a:lnTo>
                <a:lnTo>
                  <a:pt x="182194" y="65150"/>
                </a:lnTo>
                <a:lnTo>
                  <a:pt x="182283" y="54737"/>
                </a:lnTo>
                <a:lnTo>
                  <a:pt x="183819" y="47117"/>
                </a:lnTo>
                <a:lnTo>
                  <a:pt x="186791" y="42290"/>
                </a:lnTo>
                <a:lnTo>
                  <a:pt x="189776" y="37592"/>
                </a:lnTo>
                <a:lnTo>
                  <a:pt x="193649" y="35178"/>
                </a:lnTo>
                <a:lnTo>
                  <a:pt x="254667" y="35178"/>
                </a:lnTo>
                <a:lnTo>
                  <a:pt x="254460" y="34417"/>
                </a:lnTo>
                <a:lnTo>
                  <a:pt x="215785" y="1397"/>
                </a:lnTo>
                <a:lnTo>
                  <a:pt x="20746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10488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93494" y="3653154"/>
            <a:ext cx="1130935" cy="255270"/>
          </a:xfrm>
          <a:custGeom>
            <a:avLst/>
            <a:gdLst/>
            <a:ahLst/>
            <a:cxnLst/>
            <a:rect l="l" t="t" r="r" b="b"/>
            <a:pathLst>
              <a:path w="1130935" h="255270">
                <a:moveTo>
                  <a:pt x="863727" y="57023"/>
                </a:moveTo>
                <a:lnTo>
                  <a:pt x="818134" y="74930"/>
                </a:lnTo>
                <a:lnTo>
                  <a:pt x="802739" y="113256"/>
                </a:lnTo>
                <a:lnTo>
                  <a:pt x="801624" y="131064"/>
                </a:lnTo>
                <a:lnTo>
                  <a:pt x="802518" y="148947"/>
                </a:lnTo>
                <a:lnTo>
                  <a:pt x="816863" y="187452"/>
                </a:lnTo>
                <a:lnTo>
                  <a:pt x="863727" y="205612"/>
                </a:lnTo>
                <a:lnTo>
                  <a:pt x="879062" y="204489"/>
                </a:lnTo>
                <a:lnTo>
                  <a:pt x="917830" y="177141"/>
                </a:lnTo>
                <a:lnTo>
                  <a:pt x="919682" y="171958"/>
                </a:lnTo>
                <a:lnTo>
                  <a:pt x="863727" y="171958"/>
                </a:lnTo>
                <a:lnTo>
                  <a:pt x="858647" y="171831"/>
                </a:lnTo>
                <a:lnTo>
                  <a:pt x="847471" y="131064"/>
                </a:lnTo>
                <a:lnTo>
                  <a:pt x="847830" y="120987"/>
                </a:lnTo>
                <a:lnTo>
                  <a:pt x="859028" y="90424"/>
                </a:lnTo>
                <a:lnTo>
                  <a:pt x="918728" y="90424"/>
                </a:lnTo>
                <a:lnTo>
                  <a:pt x="916616" y="85165"/>
                </a:lnTo>
                <a:lnTo>
                  <a:pt x="909447" y="74930"/>
                </a:lnTo>
                <a:lnTo>
                  <a:pt x="900517" y="67024"/>
                </a:lnTo>
                <a:lnTo>
                  <a:pt x="889920" y="61404"/>
                </a:lnTo>
                <a:lnTo>
                  <a:pt x="877657" y="58070"/>
                </a:lnTo>
                <a:lnTo>
                  <a:pt x="863727" y="57023"/>
                </a:lnTo>
                <a:close/>
              </a:path>
              <a:path w="1130935" h="255270">
                <a:moveTo>
                  <a:pt x="918728" y="90424"/>
                </a:moveTo>
                <a:lnTo>
                  <a:pt x="868299" y="90424"/>
                </a:lnTo>
                <a:lnTo>
                  <a:pt x="872109" y="93599"/>
                </a:lnTo>
                <a:lnTo>
                  <a:pt x="875157" y="99949"/>
                </a:lnTo>
                <a:lnTo>
                  <a:pt x="877232" y="105453"/>
                </a:lnTo>
                <a:lnTo>
                  <a:pt x="878713" y="112458"/>
                </a:lnTo>
                <a:lnTo>
                  <a:pt x="879621" y="120987"/>
                </a:lnTo>
                <a:lnTo>
                  <a:pt x="879982" y="131064"/>
                </a:lnTo>
                <a:lnTo>
                  <a:pt x="879723" y="140231"/>
                </a:lnTo>
                <a:lnTo>
                  <a:pt x="863727" y="171958"/>
                </a:lnTo>
                <a:lnTo>
                  <a:pt x="919682" y="171958"/>
                </a:lnTo>
                <a:lnTo>
                  <a:pt x="922416" y="164306"/>
                </a:lnTo>
                <a:lnTo>
                  <a:pt x="925121" y="148947"/>
                </a:lnTo>
                <a:lnTo>
                  <a:pt x="925957" y="131064"/>
                </a:lnTo>
                <a:lnTo>
                  <a:pt x="924859" y="113256"/>
                </a:lnTo>
                <a:lnTo>
                  <a:pt x="921750" y="97948"/>
                </a:lnTo>
                <a:lnTo>
                  <a:pt x="918728" y="90424"/>
                </a:lnTo>
                <a:close/>
              </a:path>
              <a:path w="1130935" h="255270">
                <a:moveTo>
                  <a:pt x="868299" y="90424"/>
                </a:moveTo>
                <a:lnTo>
                  <a:pt x="859028" y="90424"/>
                </a:lnTo>
                <a:lnTo>
                  <a:pt x="863727" y="90550"/>
                </a:lnTo>
                <a:lnTo>
                  <a:pt x="868299" y="90424"/>
                </a:lnTo>
                <a:close/>
              </a:path>
              <a:path w="1130935" h="255270">
                <a:moveTo>
                  <a:pt x="123443" y="192024"/>
                </a:moveTo>
                <a:lnTo>
                  <a:pt x="77470" y="192024"/>
                </a:lnTo>
                <a:lnTo>
                  <a:pt x="77470" y="254889"/>
                </a:lnTo>
                <a:lnTo>
                  <a:pt x="110998" y="254889"/>
                </a:lnTo>
                <a:lnTo>
                  <a:pt x="115189" y="253492"/>
                </a:lnTo>
                <a:lnTo>
                  <a:pt x="121666" y="248285"/>
                </a:lnTo>
                <a:lnTo>
                  <a:pt x="123317" y="244602"/>
                </a:lnTo>
                <a:lnTo>
                  <a:pt x="123443" y="192024"/>
                </a:lnTo>
                <a:close/>
              </a:path>
              <a:path w="1130935" h="255270">
                <a:moveTo>
                  <a:pt x="52324" y="55372"/>
                </a:moveTo>
                <a:lnTo>
                  <a:pt x="12446" y="73660"/>
                </a:lnTo>
                <a:lnTo>
                  <a:pt x="748" y="111506"/>
                </a:lnTo>
                <a:lnTo>
                  <a:pt x="0" y="129412"/>
                </a:lnTo>
                <a:lnTo>
                  <a:pt x="571" y="146841"/>
                </a:lnTo>
                <a:lnTo>
                  <a:pt x="11430" y="185293"/>
                </a:lnTo>
                <a:lnTo>
                  <a:pt x="51816" y="203962"/>
                </a:lnTo>
                <a:lnTo>
                  <a:pt x="57912" y="203835"/>
                </a:lnTo>
                <a:lnTo>
                  <a:pt x="63118" y="202565"/>
                </a:lnTo>
                <a:lnTo>
                  <a:pt x="71755" y="197739"/>
                </a:lnTo>
                <a:lnTo>
                  <a:pt x="75184" y="195072"/>
                </a:lnTo>
                <a:lnTo>
                  <a:pt x="77470" y="192024"/>
                </a:lnTo>
                <a:lnTo>
                  <a:pt x="123443" y="192024"/>
                </a:lnTo>
                <a:lnTo>
                  <a:pt x="123443" y="170307"/>
                </a:lnTo>
                <a:lnTo>
                  <a:pt x="66293" y="170307"/>
                </a:lnTo>
                <a:lnTo>
                  <a:pt x="56896" y="170053"/>
                </a:lnTo>
                <a:lnTo>
                  <a:pt x="45846" y="129412"/>
                </a:lnTo>
                <a:lnTo>
                  <a:pt x="46184" y="120102"/>
                </a:lnTo>
                <a:lnTo>
                  <a:pt x="56896" y="89027"/>
                </a:lnTo>
                <a:lnTo>
                  <a:pt x="61721" y="89027"/>
                </a:lnTo>
                <a:lnTo>
                  <a:pt x="66167" y="88900"/>
                </a:lnTo>
                <a:lnTo>
                  <a:pt x="123443" y="88900"/>
                </a:lnTo>
                <a:lnTo>
                  <a:pt x="123443" y="76835"/>
                </a:lnTo>
                <a:lnTo>
                  <a:pt x="123698" y="71882"/>
                </a:lnTo>
                <a:lnTo>
                  <a:pt x="123825" y="66929"/>
                </a:lnTo>
                <a:lnTo>
                  <a:pt x="123901" y="65912"/>
                </a:lnTo>
                <a:lnTo>
                  <a:pt x="78105" y="65912"/>
                </a:lnTo>
                <a:lnTo>
                  <a:pt x="75946" y="63119"/>
                </a:lnTo>
                <a:lnTo>
                  <a:pt x="72643" y="60706"/>
                </a:lnTo>
                <a:lnTo>
                  <a:pt x="68326" y="58674"/>
                </a:lnTo>
                <a:lnTo>
                  <a:pt x="64008" y="56515"/>
                </a:lnTo>
                <a:lnTo>
                  <a:pt x="58674" y="55499"/>
                </a:lnTo>
                <a:lnTo>
                  <a:pt x="52324" y="55372"/>
                </a:lnTo>
                <a:close/>
              </a:path>
              <a:path w="1130935" h="255270">
                <a:moveTo>
                  <a:pt x="123443" y="88900"/>
                </a:moveTo>
                <a:lnTo>
                  <a:pt x="66167" y="88900"/>
                </a:lnTo>
                <a:lnTo>
                  <a:pt x="69977" y="92202"/>
                </a:lnTo>
                <a:lnTo>
                  <a:pt x="72898" y="98933"/>
                </a:lnTo>
                <a:lnTo>
                  <a:pt x="74826" y="104552"/>
                </a:lnTo>
                <a:lnTo>
                  <a:pt x="76231" y="111506"/>
                </a:lnTo>
                <a:lnTo>
                  <a:pt x="77112" y="119792"/>
                </a:lnTo>
                <a:lnTo>
                  <a:pt x="77470" y="129412"/>
                </a:lnTo>
                <a:lnTo>
                  <a:pt x="77114" y="139765"/>
                </a:lnTo>
                <a:lnTo>
                  <a:pt x="66293" y="170307"/>
                </a:lnTo>
                <a:lnTo>
                  <a:pt x="123443" y="170307"/>
                </a:lnTo>
                <a:lnTo>
                  <a:pt x="123443" y="88900"/>
                </a:lnTo>
                <a:close/>
              </a:path>
              <a:path w="1130935" h="255270">
                <a:moveTo>
                  <a:pt x="124714" y="56769"/>
                </a:moveTo>
                <a:lnTo>
                  <a:pt x="79756" y="56769"/>
                </a:lnTo>
                <a:lnTo>
                  <a:pt x="78993" y="58039"/>
                </a:lnTo>
                <a:lnTo>
                  <a:pt x="78613" y="59944"/>
                </a:lnTo>
                <a:lnTo>
                  <a:pt x="78311" y="63119"/>
                </a:lnTo>
                <a:lnTo>
                  <a:pt x="78105" y="65912"/>
                </a:lnTo>
                <a:lnTo>
                  <a:pt x="123901" y="65912"/>
                </a:lnTo>
                <a:lnTo>
                  <a:pt x="124206" y="61849"/>
                </a:lnTo>
                <a:lnTo>
                  <a:pt x="124714" y="56769"/>
                </a:lnTo>
                <a:close/>
              </a:path>
              <a:path w="1130935" h="255270">
                <a:moveTo>
                  <a:pt x="338074" y="60198"/>
                </a:moveTo>
                <a:lnTo>
                  <a:pt x="291973" y="60198"/>
                </a:lnTo>
                <a:lnTo>
                  <a:pt x="291973" y="204470"/>
                </a:lnTo>
                <a:lnTo>
                  <a:pt x="319786" y="204470"/>
                </a:lnTo>
                <a:lnTo>
                  <a:pt x="324866" y="204343"/>
                </a:lnTo>
                <a:lnTo>
                  <a:pt x="329184" y="202819"/>
                </a:lnTo>
                <a:lnTo>
                  <a:pt x="332613" y="199898"/>
                </a:lnTo>
                <a:lnTo>
                  <a:pt x="336169" y="196977"/>
                </a:lnTo>
                <a:lnTo>
                  <a:pt x="337947" y="193167"/>
                </a:lnTo>
                <a:lnTo>
                  <a:pt x="338074" y="60198"/>
                </a:lnTo>
                <a:close/>
              </a:path>
              <a:path w="1130935" h="255270">
                <a:moveTo>
                  <a:pt x="192024" y="58293"/>
                </a:moveTo>
                <a:lnTo>
                  <a:pt x="145542" y="58293"/>
                </a:lnTo>
                <a:lnTo>
                  <a:pt x="145542" y="151892"/>
                </a:lnTo>
                <a:lnTo>
                  <a:pt x="159258" y="192024"/>
                </a:lnTo>
                <a:lnTo>
                  <a:pt x="196596" y="205994"/>
                </a:lnTo>
                <a:lnTo>
                  <a:pt x="202565" y="205867"/>
                </a:lnTo>
                <a:lnTo>
                  <a:pt x="223266" y="195707"/>
                </a:lnTo>
                <a:lnTo>
                  <a:pt x="268868" y="195707"/>
                </a:lnTo>
                <a:lnTo>
                  <a:pt x="268732" y="193929"/>
                </a:lnTo>
                <a:lnTo>
                  <a:pt x="268215" y="184306"/>
                </a:lnTo>
                <a:lnTo>
                  <a:pt x="268097" y="172466"/>
                </a:lnTo>
                <a:lnTo>
                  <a:pt x="203073" y="172466"/>
                </a:lnTo>
                <a:lnTo>
                  <a:pt x="192102" y="151892"/>
                </a:lnTo>
                <a:lnTo>
                  <a:pt x="192024" y="58293"/>
                </a:lnTo>
                <a:close/>
              </a:path>
              <a:path w="1130935" h="255270">
                <a:moveTo>
                  <a:pt x="268868" y="195707"/>
                </a:moveTo>
                <a:lnTo>
                  <a:pt x="223266" y="195707"/>
                </a:lnTo>
                <a:lnTo>
                  <a:pt x="223266" y="196723"/>
                </a:lnTo>
                <a:lnTo>
                  <a:pt x="223520" y="197993"/>
                </a:lnTo>
                <a:lnTo>
                  <a:pt x="223801" y="200025"/>
                </a:lnTo>
                <a:lnTo>
                  <a:pt x="224155" y="201675"/>
                </a:lnTo>
                <a:lnTo>
                  <a:pt x="224536" y="203073"/>
                </a:lnTo>
                <a:lnTo>
                  <a:pt x="225171" y="204216"/>
                </a:lnTo>
                <a:lnTo>
                  <a:pt x="269748" y="204216"/>
                </a:lnTo>
                <a:lnTo>
                  <a:pt x="269113" y="198882"/>
                </a:lnTo>
                <a:lnTo>
                  <a:pt x="268868" y="195707"/>
                </a:lnTo>
                <a:close/>
              </a:path>
              <a:path w="1130935" h="255270">
                <a:moveTo>
                  <a:pt x="268097" y="58293"/>
                </a:moveTo>
                <a:lnTo>
                  <a:pt x="222123" y="58293"/>
                </a:lnTo>
                <a:lnTo>
                  <a:pt x="222123" y="153797"/>
                </a:lnTo>
                <a:lnTo>
                  <a:pt x="220726" y="159766"/>
                </a:lnTo>
                <a:lnTo>
                  <a:pt x="215138" y="169672"/>
                </a:lnTo>
                <a:lnTo>
                  <a:pt x="211455" y="172212"/>
                </a:lnTo>
                <a:lnTo>
                  <a:pt x="206883" y="172466"/>
                </a:lnTo>
                <a:lnTo>
                  <a:pt x="268097" y="172466"/>
                </a:lnTo>
                <a:lnTo>
                  <a:pt x="268097" y="58293"/>
                </a:lnTo>
                <a:close/>
              </a:path>
              <a:path w="1130935" h="255270">
                <a:moveTo>
                  <a:pt x="713740" y="160020"/>
                </a:moveTo>
                <a:lnTo>
                  <a:pt x="672338" y="160020"/>
                </a:lnTo>
                <a:lnTo>
                  <a:pt x="672695" y="167640"/>
                </a:lnTo>
                <a:lnTo>
                  <a:pt x="672809" y="168532"/>
                </a:lnTo>
                <a:lnTo>
                  <a:pt x="674369" y="175133"/>
                </a:lnTo>
                <a:lnTo>
                  <a:pt x="677544" y="180848"/>
                </a:lnTo>
                <a:lnTo>
                  <a:pt x="680593" y="186690"/>
                </a:lnTo>
                <a:lnTo>
                  <a:pt x="719851" y="204872"/>
                </a:lnTo>
                <a:lnTo>
                  <a:pt x="730377" y="205612"/>
                </a:lnTo>
                <a:lnTo>
                  <a:pt x="744618" y="204680"/>
                </a:lnTo>
                <a:lnTo>
                  <a:pt x="783534" y="185955"/>
                </a:lnTo>
                <a:lnTo>
                  <a:pt x="789849" y="173736"/>
                </a:lnTo>
                <a:lnTo>
                  <a:pt x="726313" y="173736"/>
                </a:lnTo>
                <a:lnTo>
                  <a:pt x="722630" y="172847"/>
                </a:lnTo>
                <a:lnTo>
                  <a:pt x="719963" y="171069"/>
                </a:lnTo>
                <a:lnTo>
                  <a:pt x="717423" y="169164"/>
                </a:lnTo>
                <a:lnTo>
                  <a:pt x="715263" y="165481"/>
                </a:lnTo>
                <a:lnTo>
                  <a:pt x="713740" y="160020"/>
                </a:lnTo>
                <a:close/>
              </a:path>
              <a:path w="1130935" h="255270">
                <a:moveTo>
                  <a:pt x="732282" y="57023"/>
                </a:moveTo>
                <a:lnTo>
                  <a:pt x="690626" y="69977"/>
                </a:lnTo>
                <a:lnTo>
                  <a:pt x="674624" y="103378"/>
                </a:lnTo>
                <a:lnTo>
                  <a:pt x="675455" y="110710"/>
                </a:lnTo>
                <a:lnTo>
                  <a:pt x="709120" y="141142"/>
                </a:lnTo>
                <a:lnTo>
                  <a:pt x="741044" y="146939"/>
                </a:lnTo>
                <a:lnTo>
                  <a:pt x="742696" y="148082"/>
                </a:lnTo>
                <a:lnTo>
                  <a:pt x="744690" y="150223"/>
                </a:lnTo>
                <a:lnTo>
                  <a:pt x="746379" y="152273"/>
                </a:lnTo>
                <a:lnTo>
                  <a:pt x="747394" y="155321"/>
                </a:lnTo>
                <a:lnTo>
                  <a:pt x="747504" y="160020"/>
                </a:lnTo>
                <a:lnTo>
                  <a:pt x="747394" y="164084"/>
                </a:lnTo>
                <a:lnTo>
                  <a:pt x="745871" y="167640"/>
                </a:lnTo>
                <a:lnTo>
                  <a:pt x="742823" y="169925"/>
                </a:lnTo>
                <a:lnTo>
                  <a:pt x="739775" y="172339"/>
                </a:lnTo>
                <a:lnTo>
                  <a:pt x="735838" y="173609"/>
                </a:lnTo>
                <a:lnTo>
                  <a:pt x="731138" y="173609"/>
                </a:lnTo>
                <a:lnTo>
                  <a:pt x="726313" y="173736"/>
                </a:lnTo>
                <a:lnTo>
                  <a:pt x="789849" y="173736"/>
                </a:lnTo>
                <a:lnTo>
                  <a:pt x="791535" y="168532"/>
                </a:lnTo>
                <a:lnTo>
                  <a:pt x="792607" y="157987"/>
                </a:lnTo>
                <a:lnTo>
                  <a:pt x="791817" y="150223"/>
                </a:lnTo>
                <a:lnTo>
                  <a:pt x="758080" y="118308"/>
                </a:lnTo>
                <a:lnTo>
                  <a:pt x="725424" y="112014"/>
                </a:lnTo>
                <a:lnTo>
                  <a:pt x="723900" y="110871"/>
                </a:lnTo>
                <a:lnTo>
                  <a:pt x="722122" y="109093"/>
                </a:lnTo>
                <a:lnTo>
                  <a:pt x="720471" y="107187"/>
                </a:lnTo>
                <a:lnTo>
                  <a:pt x="719582" y="104521"/>
                </a:lnTo>
                <a:lnTo>
                  <a:pt x="719582" y="96393"/>
                </a:lnTo>
                <a:lnTo>
                  <a:pt x="721232" y="93091"/>
                </a:lnTo>
                <a:lnTo>
                  <a:pt x="727329" y="88519"/>
                </a:lnTo>
                <a:lnTo>
                  <a:pt x="730504" y="87375"/>
                </a:lnTo>
                <a:lnTo>
                  <a:pt x="734060" y="87375"/>
                </a:lnTo>
                <a:lnTo>
                  <a:pt x="738251" y="87249"/>
                </a:lnTo>
                <a:lnTo>
                  <a:pt x="789589" y="87249"/>
                </a:lnTo>
                <a:lnTo>
                  <a:pt x="784479" y="77724"/>
                </a:lnTo>
                <a:lnTo>
                  <a:pt x="744571" y="57783"/>
                </a:lnTo>
                <a:lnTo>
                  <a:pt x="732282" y="57023"/>
                </a:lnTo>
                <a:close/>
              </a:path>
              <a:path w="1130935" h="255270">
                <a:moveTo>
                  <a:pt x="789589" y="87249"/>
                </a:moveTo>
                <a:lnTo>
                  <a:pt x="738251" y="87249"/>
                </a:lnTo>
                <a:lnTo>
                  <a:pt x="741807" y="88011"/>
                </a:lnTo>
                <a:lnTo>
                  <a:pt x="744474" y="89789"/>
                </a:lnTo>
                <a:lnTo>
                  <a:pt x="747268" y="91440"/>
                </a:lnTo>
                <a:lnTo>
                  <a:pt x="749554" y="94996"/>
                </a:lnTo>
                <a:lnTo>
                  <a:pt x="751205" y="100203"/>
                </a:lnTo>
                <a:lnTo>
                  <a:pt x="791718" y="100203"/>
                </a:lnTo>
                <a:lnTo>
                  <a:pt x="791591" y="93853"/>
                </a:lnTo>
                <a:lnTo>
                  <a:pt x="790067" y="88137"/>
                </a:lnTo>
                <a:lnTo>
                  <a:pt x="789589" y="87249"/>
                </a:lnTo>
                <a:close/>
              </a:path>
              <a:path w="1130935" h="255270">
                <a:moveTo>
                  <a:pt x="418084" y="57023"/>
                </a:moveTo>
                <a:lnTo>
                  <a:pt x="378954" y="68256"/>
                </a:lnTo>
                <a:lnTo>
                  <a:pt x="358154" y="100457"/>
                </a:lnTo>
                <a:lnTo>
                  <a:pt x="354075" y="131064"/>
                </a:lnTo>
                <a:lnTo>
                  <a:pt x="355074" y="147161"/>
                </a:lnTo>
                <a:lnTo>
                  <a:pt x="369950" y="185166"/>
                </a:lnTo>
                <a:lnTo>
                  <a:pt x="403240" y="204275"/>
                </a:lnTo>
                <a:lnTo>
                  <a:pt x="418338" y="205612"/>
                </a:lnTo>
                <a:lnTo>
                  <a:pt x="426847" y="205612"/>
                </a:lnTo>
                <a:lnTo>
                  <a:pt x="462661" y="184658"/>
                </a:lnTo>
                <a:lnTo>
                  <a:pt x="468357" y="172593"/>
                </a:lnTo>
                <a:lnTo>
                  <a:pt x="411606" y="172593"/>
                </a:lnTo>
                <a:lnTo>
                  <a:pt x="407416" y="169418"/>
                </a:lnTo>
                <a:lnTo>
                  <a:pt x="400050" y="131064"/>
                </a:lnTo>
                <a:lnTo>
                  <a:pt x="400409" y="121370"/>
                </a:lnTo>
                <a:lnTo>
                  <a:pt x="411480" y="90550"/>
                </a:lnTo>
                <a:lnTo>
                  <a:pt x="416052" y="90550"/>
                </a:lnTo>
                <a:lnTo>
                  <a:pt x="419100" y="90424"/>
                </a:lnTo>
                <a:lnTo>
                  <a:pt x="468453" y="90424"/>
                </a:lnTo>
                <a:lnTo>
                  <a:pt x="466504" y="85022"/>
                </a:lnTo>
                <a:lnTo>
                  <a:pt x="437640" y="60076"/>
                </a:lnTo>
                <a:lnTo>
                  <a:pt x="424824" y="57358"/>
                </a:lnTo>
                <a:lnTo>
                  <a:pt x="418084" y="57023"/>
                </a:lnTo>
                <a:close/>
              </a:path>
              <a:path w="1130935" h="255270">
                <a:moveTo>
                  <a:pt x="470662" y="155956"/>
                </a:moveTo>
                <a:lnTo>
                  <a:pt x="427990" y="155956"/>
                </a:lnTo>
                <a:lnTo>
                  <a:pt x="427481" y="162179"/>
                </a:lnTo>
                <a:lnTo>
                  <a:pt x="426338" y="166624"/>
                </a:lnTo>
                <a:lnTo>
                  <a:pt x="422148" y="171323"/>
                </a:lnTo>
                <a:lnTo>
                  <a:pt x="419735" y="172466"/>
                </a:lnTo>
                <a:lnTo>
                  <a:pt x="416941" y="172466"/>
                </a:lnTo>
                <a:lnTo>
                  <a:pt x="411606" y="172593"/>
                </a:lnTo>
                <a:lnTo>
                  <a:pt x="468357" y="172593"/>
                </a:lnTo>
                <a:lnTo>
                  <a:pt x="468566" y="172021"/>
                </a:lnTo>
                <a:lnTo>
                  <a:pt x="470090" y="164405"/>
                </a:lnTo>
                <a:lnTo>
                  <a:pt x="470662" y="155956"/>
                </a:lnTo>
                <a:close/>
              </a:path>
              <a:path w="1130935" h="255270">
                <a:moveTo>
                  <a:pt x="468453" y="90424"/>
                </a:moveTo>
                <a:lnTo>
                  <a:pt x="419100" y="90424"/>
                </a:lnTo>
                <a:lnTo>
                  <a:pt x="421640" y="91694"/>
                </a:lnTo>
                <a:lnTo>
                  <a:pt x="426212" y="96520"/>
                </a:lnTo>
                <a:lnTo>
                  <a:pt x="427355" y="100837"/>
                </a:lnTo>
                <a:lnTo>
                  <a:pt x="427481" y="107061"/>
                </a:lnTo>
                <a:lnTo>
                  <a:pt x="470916" y="107061"/>
                </a:lnTo>
                <a:lnTo>
                  <a:pt x="470366" y="99016"/>
                </a:lnTo>
                <a:lnTo>
                  <a:pt x="468899" y="91662"/>
                </a:lnTo>
                <a:lnTo>
                  <a:pt x="468453" y="90424"/>
                </a:lnTo>
                <a:close/>
              </a:path>
              <a:path w="1130935" h="255270">
                <a:moveTo>
                  <a:pt x="1107694" y="93091"/>
                </a:moveTo>
                <a:lnTo>
                  <a:pt x="1061720" y="93091"/>
                </a:lnTo>
                <a:lnTo>
                  <a:pt x="1061720" y="162814"/>
                </a:lnTo>
                <a:lnTo>
                  <a:pt x="1079632" y="197989"/>
                </a:lnTo>
                <a:lnTo>
                  <a:pt x="1106297" y="204597"/>
                </a:lnTo>
                <a:lnTo>
                  <a:pt x="1117727" y="204597"/>
                </a:lnTo>
                <a:lnTo>
                  <a:pt x="1122172" y="204724"/>
                </a:lnTo>
                <a:lnTo>
                  <a:pt x="1125474" y="203708"/>
                </a:lnTo>
                <a:lnTo>
                  <a:pt x="1127861" y="201580"/>
                </a:lnTo>
                <a:lnTo>
                  <a:pt x="1129919" y="199644"/>
                </a:lnTo>
                <a:lnTo>
                  <a:pt x="1130935" y="196469"/>
                </a:lnTo>
                <a:lnTo>
                  <a:pt x="1130935" y="172847"/>
                </a:lnTo>
                <a:lnTo>
                  <a:pt x="1113028" y="172847"/>
                </a:lnTo>
                <a:lnTo>
                  <a:pt x="1111123" y="171831"/>
                </a:lnTo>
                <a:lnTo>
                  <a:pt x="1108329" y="167767"/>
                </a:lnTo>
                <a:lnTo>
                  <a:pt x="1107694" y="164719"/>
                </a:lnTo>
                <a:lnTo>
                  <a:pt x="1107694" y="93091"/>
                </a:lnTo>
                <a:close/>
              </a:path>
              <a:path w="1130935" h="255270">
                <a:moveTo>
                  <a:pt x="986282" y="59055"/>
                </a:moveTo>
                <a:lnTo>
                  <a:pt x="942594" y="59055"/>
                </a:lnTo>
                <a:lnTo>
                  <a:pt x="943229" y="63500"/>
                </a:lnTo>
                <a:lnTo>
                  <a:pt x="943610" y="68072"/>
                </a:lnTo>
                <a:lnTo>
                  <a:pt x="944118" y="77470"/>
                </a:lnTo>
                <a:lnTo>
                  <a:pt x="944244" y="204470"/>
                </a:lnTo>
                <a:lnTo>
                  <a:pt x="973074" y="204470"/>
                </a:lnTo>
                <a:lnTo>
                  <a:pt x="990473" y="114808"/>
                </a:lnTo>
                <a:lnTo>
                  <a:pt x="992251" y="107315"/>
                </a:lnTo>
                <a:lnTo>
                  <a:pt x="995807" y="101346"/>
                </a:lnTo>
                <a:lnTo>
                  <a:pt x="999236" y="95250"/>
                </a:lnTo>
                <a:lnTo>
                  <a:pt x="1004062" y="92202"/>
                </a:lnTo>
                <a:lnTo>
                  <a:pt x="1013713" y="91821"/>
                </a:lnTo>
                <a:lnTo>
                  <a:pt x="1040291" y="91821"/>
                </a:lnTo>
                <a:lnTo>
                  <a:pt x="1047496" y="74041"/>
                </a:lnTo>
                <a:lnTo>
                  <a:pt x="1130935" y="74041"/>
                </a:lnTo>
                <a:lnTo>
                  <a:pt x="1130935" y="72390"/>
                </a:lnTo>
                <a:lnTo>
                  <a:pt x="1047496" y="72390"/>
                </a:lnTo>
                <a:lnTo>
                  <a:pt x="1045280" y="69596"/>
                </a:lnTo>
                <a:lnTo>
                  <a:pt x="987932" y="69596"/>
                </a:lnTo>
                <a:lnTo>
                  <a:pt x="988094" y="68707"/>
                </a:lnTo>
                <a:lnTo>
                  <a:pt x="988060" y="66548"/>
                </a:lnTo>
                <a:lnTo>
                  <a:pt x="987552" y="64643"/>
                </a:lnTo>
                <a:lnTo>
                  <a:pt x="987134" y="62484"/>
                </a:lnTo>
                <a:lnTo>
                  <a:pt x="986663" y="60833"/>
                </a:lnTo>
                <a:lnTo>
                  <a:pt x="986282" y="59055"/>
                </a:lnTo>
                <a:close/>
              </a:path>
              <a:path w="1130935" h="255270">
                <a:moveTo>
                  <a:pt x="1040291" y="91821"/>
                </a:moveTo>
                <a:lnTo>
                  <a:pt x="1013713" y="91821"/>
                </a:lnTo>
                <a:lnTo>
                  <a:pt x="1017651" y="92964"/>
                </a:lnTo>
                <a:lnTo>
                  <a:pt x="1021969" y="95377"/>
                </a:lnTo>
                <a:lnTo>
                  <a:pt x="1026287" y="97662"/>
                </a:lnTo>
                <a:lnTo>
                  <a:pt x="1030224" y="101981"/>
                </a:lnTo>
                <a:lnTo>
                  <a:pt x="1033653" y="108204"/>
                </a:lnTo>
                <a:lnTo>
                  <a:pt x="1040291" y="91821"/>
                </a:lnTo>
                <a:close/>
              </a:path>
              <a:path w="1130935" h="255270">
                <a:moveTo>
                  <a:pt x="1130935" y="74041"/>
                </a:moveTo>
                <a:lnTo>
                  <a:pt x="1047496" y="74041"/>
                </a:lnTo>
                <a:lnTo>
                  <a:pt x="1047496" y="84962"/>
                </a:lnTo>
                <a:lnTo>
                  <a:pt x="1048639" y="88137"/>
                </a:lnTo>
                <a:lnTo>
                  <a:pt x="1050798" y="90170"/>
                </a:lnTo>
                <a:lnTo>
                  <a:pt x="1053084" y="92075"/>
                </a:lnTo>
                <a:lnTo>
                  <a:pt x="1056386" y="93091"/>
                </a:lnTo>
                <a:lnTo>
                  <a:pt x="1122172" y="93091"/>
                </a:lnTo>
                <a:lnTo>
                  <a:pt x="1125474" y="92075"/>
                </a:lnTo>
                <a:lnTo>
                  <a:pt x="1127760" y="90170"/>
                </a:lnTo>
                <a:lnTo>
                  <a:pt x="1129919" y="88137"/>
                </a:lnTo>
                <a:lnTo>
                  <a:pt x="1130935" y="84962"/>
                </a:lnTo>
                <a:lnTo>
                  <a:pt x="1130935" y="74041"/>
                </a:lnTo>
                <a:close/>
              </a:path>
              <a:path w="1130935" h="255270">
                <a:moveTo>
                  <a:pt x="1130935" y="64008"/>
                </a:moveTo>
                <a:lnTo>
                  <a:pt x="1047496" y="64008"/>
                </a:lnTo>
                <a:lnTo>
                  <a:pt x="1047496" y="72390"/>
                </a:lnTo>
                <a:lnTo>
                  <a:pt x="1130935" y="72390"/>
                </a:lnTo>
                <a:lnTo>
                  <a:pt x="1130935" y="64008"/>
                </a:lnTo>
                <a:close/>
              </a:path>
              <a:path w="1130935" h="255270">
                <a:moveTo>
                  <a:pt x="1021334" y="57277"/>
                </a:moveTo>
                <a:lnTo>
                  <a:pt x="1015365" y="57404"/>
                </a:lnTo>
                <a:lnTo>
                  <a:pt x="1010412" y="57404"/>
                </a:lnTo>
                <a:lnTo>
                  <a:pt x="1005459" y="58420"/>
                </a:lnTo>
                <a:lnTo>
                  <a:pt x="995299" y="62484"/>
                </a:lnTo>
                <a:lnTo>
                  <a:pt x="991107" y="65532"/>
                </a:lnTo>
                <a:lnTo>
                  <a:pt x="987932" y="69596"/>
                </a:lnTo>
                <a:lnTo>
                  <a:pt x="1045280" y="69596"/>
                </a:lnTo>
                <a:lnTo>
                  <a:pt x="1044575" y="68707"/>
                </a:lnTo>
                <a:lnTo>
                  <a:pt x="1041146" y="64897"/>
                </a:lnTo>
                <a:lnTo>
                  <a:pt x="1037209" y="62103"/>
                </a:lnTo>
                <a:lnTo>
                  <a:pt x="1027176" y="58293"/>
                </a:lnTo>
                <a:lnTo>
                  <a:pt x="1021334" y="57277"/>
                </a:lnTo>
                <a:close/>
              </a:path>
              <a:path w="1130935" h="255270">
                <a:moveTo>
                  <a:pt x="1107694" y="21336"/>
                </a:moveTo>
                <a:lnTo>
                  <a:pt x="1061720" y="21336"/>
                </a:lnTo>
                <a:lnTo>
                  <a:pt x="1061720" y="64008"/>
                </a:lnTo>
                <a:lnTo>
                  <a:pt x="1107694" y="64008"/>
                </a:lnTo>
                <a:lnTo>
                  <a:pt x="1107694" y="21336"/>
                </a:lnTo>
                <a:close/>
              </a:path>
              <a:path w="1130935" h="255270">
                <a:moveTo>
                  <a:pt x="527050" y="7620"/>
                </a:moveTo>
                <a:lnTo>
                  <a:pt x="480949" y="7620"/>
                </a:lnTo>
                <a:lnTo>
                  <a:pt x="480949" y="204597"/>
                </a:lnTo>
                <a:lnTo>
                  <a:pt x="514096" y="204597"/>
                </a:lnTo>
                <a:lnTo>
                  <a:pt x="518413" y="203073"/>
                </a:lnTo>
                <a:lnTo>
                  <a:pt x="521843" y="200152"/>
                </a:lnTo>
                <a:lnTo>
                  <a:pt x="525399" y="197231"/>
                </a:lnTo>
                <a:lnTo>
                  <a:pt x="527177" y="193421"/>
                </a:lnTo>
                <a:lnTo>
                  <a:pt x="527304" y="188595"/>
                </a:lnTo>
                <a:lnTo>
                  <a:pt x="527050" y="138175"/>
                </a:lnTo>
                <a:lnTo>
                  <a:pt x="576334" y="138175"/>
                </a:lnTo>
                <a:lnTo>
                  <a:pt x="569341" y="125603"/>
                </a:lnTo>
                <a:lnTo>
                  <a:pt x="575672" y="115316"/>
                </a:lnTo>
                <a:lnTo>
                  <a:pt x="527050" y="115316"/>
                </a:lnTo>
                <a:lnTo>
                  <a:pt x="527050" y="7620"/>
                </a:lnTo>
                <a:close/>
              </a:path>
              <a:path w="1130935" h="255270">
                <a:moveTo>
                  <a:pt x="576334" y="138175"/>
                </a:moveTo>
                <a:lnTo>
                  <a:pt x="527050" y="138175"/>
                </a:lnTo>
                <a:lnTo>
                  <a:pt x="560959" y="204597"/>
                </a:lnTo>
                <a:lnTo>
                  <a:pt x="613282" y="204597"/>
                </a:lnTo>
                <a:lnTo>
                  <a:pt x="576334" y="138175"/>
                </a:lnTo>
                <a:close/>
              </a:path>
              <a:path w="1130935" h="255270">
                <a:moveTo>
                  <a:pt x="609600" y="60198"/>
                </a:moveTo>
                <a:lnTo>
                  <a:pt x="558927" y="60198"/>
                </a:lnTo>
                <a:lnTo>
                  <a:pt x="527050" y="115316"/>
                </a:lnTo>
                <a:lnTo>
                  <a:pt x="575672" y="115316"/>
                </a:lnTo>
                <a:lnTo>
                  <a:pt x="609600" y="60198"/>
                </a:lnTo>
                <a:close/>
              </a:path>
              <a:path w="1130935" h="255270">
                <a:moveTo>
                  <a:pt x="338328" y="0"/>
                </a:moveTo>
                <a:lnTo>
                  <a:pt x="291465" y="0"/>
                </a:lnTo>
                <a:lnTo>
                  <a:pt x="291465" y="41910"/>
                </a:lnTo>
                <a:lnTo>
                  <a:pt x="333756" y="41910"/>
                </a:lnTo>
                <a:lnTo>
                  <a:pt x="338455" y="37973"/>
                </a:lnTo>
                <a:lnTo>
                  <a:pt x="33832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6747" y="4089146"/>
            <a:ext cx="259715" cy="203200"/>
          </a:xfrm>
          <a:custGeom>
            <a:avLst/>
            <a:gdLst/>
            <a:ahLst/>
            <a:cxnLst/>
            <a:rect l="l" t="t" r="r" b="b"/>
            <a:pathLst>
              <a:path w="259715" h="203200">
                <a:moveTo>
                  <a:pt x="44576" y="143763"/>
                </a:moveTo>
                <a:lnTo>
                  <a:pt x="0" y="143763"/>
                </a:lnTo>
                <a:lnTo>
                  <a:pt x="1500" y="157029"/>
                </a:lnTo>
                <a:lnTo>
                  <a:pt x="26910" y="193684"/>
                </a:lnTo>
                <a:lnTo>
                  <a:pt x="60579" y="202311"/>
                </a:lnTo>
                <a:lnTo>
                  <a:pt x="74481" y="201142"/>
                </a:lnTo>
                <a:lnTo>
                  <a:pt x="112958" y="174892"/>
                </a:lnTo>
                <a:lnTo>
                  <a:pt x="115772" y="168275"/>
                </a:lnTo>
                <a:lnTo>
                  <a:pt x="60579" y="168275"/>
                </a:lnTo>
                <a:lnTo>
                  <a:pt x="57518" y="168148"/>
                </a:lnTo>
                <a:lnTo>
                  <a:pt x="54330" y="165988"/>
                </a:lnTo>
                <a:lnTo>
                  <a:pt x="51041" y="161543"/>
                </a:lnTo>
                <a:lnTo>
                  <a:pt x="47739" y="157225"/>
                </a:lnTo>
                <a:lnTo>
                  <a:pt x="45592" y="151256"/>
                </a:lnTo>
                <a:lnTo>
                  <a:pt x="44576" y="143763"/>
                </a:lnTo>
                <a:close/>
              </a:path>
              <a:path w="259715" h="203200">
                <a:moveTo>
                  <a:pt x="115840" y="98932"/>
                </a:moveTo>
                <a:lnTo>
                  <a:pt x="62992" y="98932"/>
                </a:lnTo>
                <a:lnTo>
                  <a:pt x="64744" y="99821"/>
                </a:lnTo>
                <a:lnTo>
                  <a:pt x="66522" y="101345"/>
                </a:lnTo>
                <a:lnTo>
                  <a:pt x="68300" y="102996"/>
                </a:lnTo>
                <a:lnTo>
                  <a:pt x="70053" y="105537"/>
                </a:lnTo>
                <a:lnTo>
                  <a:pt x="71780" y="108838"/>
                </a:lnTo>
                <a:lnTo>
                  <a:pt x="75438" y="115442"/>
                </a:lnTo>
                <a:lnTo>
                  <a:pt x="77266" y="123698"/>
                </a:lnTo>
                <a:lnTo>
                  <a:pt x="77266" y="133476"/>
                </a:lnTo>
                <a:lnTo>
                  <a:pt x="65671" y="168275"/>
                </a:lnTo>
                <a:lnTo>
                  <a:pt x="115772" y="168275"/>
                </a:lnTo>
                <a:lnTo>
                  <a:pt x="117965" y="163115"/>
                </a:lnTo>
                <a:lnTo>
                  <a:pt x="121003" y="149314"/>
                </a:lnTo>
                <a:lnTo>
                  <a:pt x="122072" y="133476"/>
                </a:lnTo>
                <a:lnTo>
                  <a:pt x="121101" y="118455"/>
                </a:lnTo>
                <a:lnTo>
                  <a:pt x="118341" y="105219"/>
                </a:lnTo>
                <a:lnTo>
                  <a:pt x="115840" y="98932"/>
                </a:lnTo>
                <a:close/>
              </a:path>
              <a:path w="259715" h="203200">
                <a:moveTo>
                  <a:pt x="117500" y="2286"/>
                </a:moveTo>
                <a:lnTo>
                  <a:pt x="9144" y="2286"/>
                </a:lnTo>
                <a:lnTo>
                  <a:pt x="2514" y="114934"/>
                </a:lnTo>
                <a:lnTo>
                  <a:pt x="45262" y="114934"/>
                </a:lnTo>
                <a:lnTo>
                  <a:pt x="46634" y="109346"/>
                </a:lnTo>
                <a:lnTo>
                  <a:pt x="48818" y="105282"/>
                </a:lnTo>
                <a:lnTo>
                  <a:pt x="54800" y="100202"/>
                </a:lnTo>
                <a:lnTo>
                  <a:pt x="57962" y="98932"/>
                </a:lnTo>
                <a:lnTo>
                  <a:pt x="115840" y="98932"/>
                </a:lnTo>
                <a:lnTo>
                  <a:pt x="113796" y="93793"/>
                </a:lnTo>
                <a:lnTo>
                  <a:pt x="107467" y="84200"/>
                </a:lnTo>
                <a:lnTo>
                  <a:pt x="99485" y="76678"/>
                </a:lnTo>
                <a:lnTo>
                  <a:pt x="93731" y="73405"/>
                </a:lnTo>
                <a:lnTo>
                  <a:pt x="45034" y="73405"/>
                </a:lnTo>
                <a:lnTo>
                  <a:pt x="48006" y="36321"/>
                </a:lnTo>
                <a:lnTo>
                  <a:pt x="108699" y="36321"/>
                </a:lnTo>
                <a:lnTo>
                  <a:pt x="112026" y="35432"/>
                </a:lnTo>
                <a:lnTo>
                  <a:pt x="116408" y="31368"/>
                </a:lnTo>
                <a:lnTo>
                  <a:pt x="117513" y="28193"/>
                </a:lnTo>
                <a:lnTo>
                  <a:pt x="117500" y="2286"/>
                </a:lnTo>
                <a:close/>
              </a:path>
              <a:path w="259715" h="203200">
                <a:moveTo>
                  <a:pt x="66294" y="66801"/>
                </a:moveTo>
                <a:lnTo>
                  <a:pt x="61150" y="66801"/>
                </a:lnTo>
                <a:lnTo>
                  <a:pt x="56807" y="67437"/>
                </a:lnTo>
                <a:lnTo>
                  <a:pt x="53263" y="68706"/>
                </a:lnTo>
                <a:lnTo>
                  <a:pt x="49720" y="70103"/>
                </a:lnTo>
                <a:lnTo>
                  <a:pt x="46977" y="71627"/>
                </a:lnTo>
                <a:lnTo>
                  <a:pt x="45034" y="73405"/>
                </a:lnTo>
                <a:lnTo>
                  <a:pt x="93731" y="73405"/>
                </a:lnTo>
                <a:lnTo>
                  <a:pt x="89962" y="71262"/>
                </a:lnTo>
                <a:lnTo>
                  <a:pt x="78897" y="67966"/>
                </a:lnTo>
                <a:lnTo>
                  <a:pt x="66294" y="66801"/>
                </a:lnTo>
                <a:close/>
              </a:path>
              <a:path w="259715" h="203200">
                <a:moveTo>
                  <a:pt x="178079" y="138937"/>
                </a:moveTo>
                <a:lnTo>
                  <a:pt x="133273" y="138937"/>
                </a:lnTo>
                <a:lnTo>
                  <a:pt x="134481" y="153793"/>
                </a:lnTo>
                <a:lnTo>
                  <a:pt x="159284" y="193784"/>
                </a:lnTo>
                <a:lnTo>
                  <a:pt x="196595" y="202945"/>
                </a:lnTo>
                <a:lnTo>
                  <a:pt x="210276" y="201922"/>
                </a:lnTo>
                <a:lnTo>
                  <a:pt x="249816" y="177798"/>
                </a:lnTo>
                <a:lnTo>
                  <a:pt x="254594" y="168782"/>
                </a:lnTo>
                <a:lnTo>
                  <a:pt x="191046" y="168782"/>
                </a:lnTo>
                <a:lnTo>
                  <a:pt x="186613" y="166369"/>
                </a:lnTo>
                <a:lnTo>
                  <a:pt x="183311" y="161416"/>
                </a:lnTo>
                <a:lnTo>
                  <a:pt x="180009" y="156590"/>
                </a:lnTo>
                <a:lnTo>
                  <a:pt x="178269" y="149098"/>
                </a:lnTo>
                <a:lnTo>
                  <a:pt x="178079" y="138937"/>
                </a:lnTo>
                <a:close/>
              </a:path>
              <a:path w="259715" h="203200">
                <a:moveTo>
                  <a:pt x="252299" y="34289"/>
                </a:moveTo>
                <a:lnTo>
                  <a:pt x="200761" y="34289"/>
                </a:lnTo>
                <a:lnTo>
                  <a:pt x="204266" y="36321"/>
                </a:lnTo>
                <a:lnTo>
                  <a:pt x="207314" y="40258"/>
                </a:lnTo>
                <a:lnTo>
                  <a:pt x="210362" y="44323"/>
                </a:lnTo>
                <a:lnTo>
                  <a:pt x="211975" y="50418"/>
                </a:lnTo>
                <a:lnTo>
                  <a:pt x="212040" y="62356"/>
                </a:lnTo>
                <a:lnTo>
                  <a:pt x="211950" y="65786"/>
                </a:lnTo>
                <a:lnTo>
                  <a:pt x="210172" y="71627"/>
                </a:lnTo>
                <a:lnTo>
                  <a:pt x="203428" y="80263"/>
                </a:lnTo>
                <a:lnTo>
                  <a:pt x="199656" y="82423"/>
                </a:lnTo>
                <a:lnTo>
                  <a:pt x="195453" y="82550"/>
                </a:lnTo>
                <a:lnTo>
                  <a:pt x="184708" y="82550"/>
                </a:lnTo>
                <a:lnTo>
                  <a:pt x="184708" y="115696"/>
                </a:lnTo>
                <a:lnTo>
                  <a:pt x="200952" y="115696"/>
                </a:lnTo>
                <a:lnTo>
                  <a:pt x="205498" y="117982"/>
                </a:lnTo>
                <a:lnTo>
                  <a:pt x="212674" y="127126"/>
                </a:lnTo>
                <a:lnTo>
                  <a:pt x="214528" y="133730"/>
                </a:lnTo>
                <a:lnTo>
                  <a:pt x="214530" y="149098"/>
                </a:lnTo>
                <a:lnTo>
                  <a:pt x="214490" y="151256"/>
                </a:lnTo>
                <a:lnTo>
                  <a:pt x="212648" y="157733"/>
                </a:lnTo>
                <a:lnTo>
                  <a:pt x="209143" y="162178"/>
                </a:lnTo>
                <a:lnTo>
                  <a:pt x="205638" y="166496"/>
                </a:lnTo>
                <a:lnTo>
                  <a:pt x="201447" y="168655"/>
                </a:lnTo>
                <a:lnTo>
                  <a:pt x="196595" y="168655"/>
                </a:lnTo>
                <a:lnTo>
                  <a:pt x="191046" y="168782"/>
                </a:lnTo>
                <a:lnTo>
                  <a:pt x="254594" y="168782"/>
                </a:lnTo>
                <a:lnTo>
                  <a:pt x="255174" y="167687"/>
                </a:lnTo>
                <a:lnTo>
                  <a:pt x="258389" y="156219"/>
                </a:lnTo>
                <a:lnTo>
                  <a:pt x="259461" y="143382"/>
                </a:lnTo>
                <a:lnTo>
                  <a:pt x="258939" y="136405"/>
                </a:lnTo>
                <a:lnTo>
                  <a:pt x="239471" y="102107"/>
                </a:lnTo>
                <a:lnTo>
                  <a:pt x="232029" y="98043"/>
                </a:lnTo>
                <a:lnTo>
                  <a:pt x="239153" y="95503"/>
                </a:lnTo>
                <a:lnTo>
                  <a:pt x="256376" y="58546"/>
                </a:lnTo>
                <a:lnTo>
                  <a:pt x="256399" y="48275"/>
                </a:lnTo>
                <a:lnTo>
                  <a:pt x="255130" y="41275"/>
                </a:lnTo>
                <a:lnTo>
                  <a:pt x="252299" y="34289"/>
                </a:lnTo>
                <a:close/>
              </a:path>
              <a:path w="259715" h="203200">
                <a:moveTo>
                  <a:pt x="205409" y="0"/>
                </a:moveTo>
                <a:lnTo>
                  <a:pt x="187121" y="0"/>
                </a:lnTo>
                <a:lnTo>
                  <a:pt x="178981" y="1396"/>
                </a:lnTo>
                <a:lnTo>
                  <a:pt x="164490" y="6730"/>
                </a:lnTo>
                <a:lnTo>
                  <a:pt x="158064" y="10794"/>
                </a:lnTo>
                <a:lnTo>
                  <a:pt x="152476" y="16255"/>
                </a:lnTo>
                <a:lnTo>
                  <a:pt x="146875" y="21589"/>
                </a:lnTo>
                <a:lnTo>
                  <a:pt x="135331" y="62356"/>
                </a:lnTo>
                <a:lnTo>
                  <a:pt x="179908" y="62356"/>
                </a:lnTo>
                <a:lnTo>
                  <a:pt x="180441" y="52831"/>
                </a:lnTo>
                <a:lnTo>
                  <a:pt x="182232" y="45719"/>
                </a:lnTo>
                <a:lnTo>
                  <a:pt x="188328" y="36575"/>
                </a:lnTo>
                <a:lnTo>
                  <a:pt x="192176" y="34289"/>
                </a:lnTo>
                <a:lnTo>
                  <a:pt x="252299" y="34289"/>
                </a:lnTo>
                <a:lnTo>
                  <a:pt x="249682" y="27686"/>
                </a:lnTo>
                <a:lnTo>
                  <a:pt x="245643" y="21589"/>
                </a:lnTo>
                <a:lnTo>
                  <a:pt x="240258" y="16255"/>
                </a:lnTo>
                <a:lnTo>
                  <a:pt x="234873" y="10794"/>
                </a:lnTo>
                <a:lnTo>
                  <a:pt x="228498" y="6730"/>
                </a:lnTo>
                <a:lnTo>
                  <a:pt x="213728" y="1396"/>
                </a:lnTo>
                <a:lnTo>
                  <a:pt x="20540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2052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03655" y="4076953"/>
            <a:ext cx="401955" cy="220345"/>
          </a:xfrm>
          <a:custGeom>
            <a:avLst/>
            <a:gdLst/>
            <a:ahLst/>
            <a:cxnLst/>
            <a:rect l="l" t="t" r="r" b="b"/>
            <a:pathLst>
              <a:path w="401955" h="220345">
                <a:moveTo>
                  <a:pt x="401827" y="184150"/>
                </a:moveTo>
                <a:lnTo>
                  <a:pt x="207136" y="184150"/>
                </a:lnTo>
                <a:lnTo>
                  <a:pt x="207136" y="207772"/>
                </a:lnTo>
                <a:lnTo>
                  <a:pt x="208914" y="211962"/>
                </a:lnTo>
                <a:lnTo>
                  <a:pt x="215645" y="217932"/>
                </a:lnTo>
                <a:lnTo>
                  <a:pt x="219836" y="219456"/>
                </a:lnTo>
                <a:lnTo>
                  <a:pt x="389255" y="219456"/>
                </a:lnTo>
                <a:lnTo>
                  <a:pt x="393572" y="217932"/>
                </a:lnTo>
                <a:lnTo>
                  <a:pt x="400050" y="211962"/>
                </a:lnTo>
                <a:lnTo>
                  <a:pt x="401827" y="207772"/>
                </a:lnTo>
                <a:lnTo>
                  <a:pt x="401827" y="184150"/>
                </a:lnTo>
                <a:close/>
              </a:path>
              <a:path w="401955" h="220345">
                <a:moveTo>
                  <a:pt x="327787" y="158750"/>
                </a:moveTo>
                <a:lnTo>
                  <a:pt x="281558" y="158750"/>
                </a:lnTo>
                <a:lnTo>
                  <a:pt x="281558" y="184150"/>
                </a:lnTo>
                <a:lnTo>
                  <a:pt x="327787" y="184150"/>
                </a:lnTo>
                <a:lnTo>
                  <a:pt x="327787" y="158750"/>
                </a:lnTo>
                <a:close/>
              </a:path>
              <a:path w="401955" h="220345">
                <a:moveTo>
                  <a:pt x="177164" y="126492"/>
                </a:moveTo>
                <a:lnTo>
                  <a:pt x="11048" y="126492"/>
                </a:lnTo>
                <a:lnTo>
                  <a:pt x="11048" y="146176"/>
                </a:lnTo>
                <a:lnTo>
                  <a:pt x="12064" y="149351"/>
                </a:lnTo>
                <a:lnTo>
                  <a:pt x="14096" y="151257"/>
                </a:lnTo>
                <a:lnTo>
                  <a:pt x="16128" y="153035"/>
                </a:lnTo>
                <a:lnTo>
                  <a:pt x="19431" y="153924"/>
                </a:lnTo>
                <a:lnTo>
                  <a:pt x="130556" y="153924"/>
                </a:lnTo>
                <a:lnTo>
                  <a:pt x="130556" y="159893"/>
                </a:lnTo>
                <a:lnTo>
                  <a:pt x="11429" y="159893"/>
                </a:lnTo>
                <a:lnTo>
                  <a:pt x="11429" y="211836"/>
                </a:lnTo>
                <a:lnTo>
                  <a:pt x="12572" y="215137"/>
                </a:lnTo>
                <a:lnTo>
                  <a:pt x="17144" y="219201"/>
                </a:lnTo>
                <a:lnTo>
                  <a:pt x="20446" y="220218"/>
                </a:lnTo>
                <a:lnTo>
                  <a:pt x="170053" y="220218"/>
                </a:lnTo>
                <a:lnTo>
                  <a:pt x="173354" y="219201"/>
                </a:lnTo>
                <a:lnTo>
                  <a:pt x="177926" y="215137"/>
                </a:lnTo>
                <a:lnTo>
                  <a:pt x="179069" y="211836"/>
                </a:lnTo>
                <a:lnTo>
                  <a:pt x="179069" y="192024"/>
                </a:lnTo>
                <a:lnTo>
                  <a:pt x="57911" y="192024"/>
                </a:lnTo>
                <a:lnTo>
                  <a:pt x="57911" y="186182"/>
                </a:lnTo>
                <a:lnTo>
                  <a:pt x="168909" y="186182"/>
                </a:lnTo>
                <a:lnTo>
                  <a:pt x="172084" y="185293"/>
                </a:lnTo>
                <a:lnTo>
                  <a:pt x="174116" y="183387"/>
                </a:lnTo>
                <a:lnTo>
                  <a:pt x="176275" y="181610"/>
                </a:lnTo>
                <a:lnTo>
                  <a:pt x="177291" y="178435"/>
                </a:lnTo>
                <a:lnTo>
                  <a:pt x="177164" y="173990"/>
                </a:lnTo>
                <a:lnTo>
                  <a:pt x="177164" y="126492"/>
                </a:lnTo>
                <a:close/>
              </a:path>
              <a:path w="401955" h="220345">
                <a:moveTo>
                  <a:pt x="352932" y="60706"/>
                </a:moveTo>
                <a:lnTo>
                  <a:pt x="256031" y="60706"/>
                </a:lnTo>
                <a:lnTo>
                  <a:pt x="247937" y="61372"/>
                </a:lnTo>
                <a:lnTo>
                  <a:pt x="218439" y="83312"/>
                </a:lnTo>
                <a:lnTo>
                  <a:pt x="216534" y="87630"/>
                </a:lnTo>
                <a:lnTo>
                  <a:pt x="215519" y="92583"/>
                </a:lnTo>
                <a:lnTo>
                  <a:pt x="215519" y="115443"/>
                </a:lnTo>
                <a:lnTo>
                  <a:pt x="240426" y="150177"/>
                </a:lnTo>
                <a:lnTo>
                  <a:pt x="256031" y="152781"/>
                </a:lnTo>
                <a:lnTo>
                  <a:pt x="352932" y="152781"/>
                </a:lnTo>
                <a:lnTo>
                  <a:pt x="390477" y="130222"/>
                </a:lnTo>
                <a:lnTo>
                  <a:pt x="393203" y="117983"/>
                </a:lnTo>
                <a:lnTo>
                  <a:pt x="271017" y="117983"/>
                </a:lnTo>
                <a:lnTo>
                  <a:pt x="267588" y="116967"/>
                </a:lnTo>
                <a:lnTo>
                  <a:pt x="265556" y="115062"/>
                </a:lnTo>
                <a:lnTo>
                  <a:pt x="263525" y="113030"/>
                </a:lnTo>
                <a:lnTo>
                  <a:pt x="262508" y="110362"/>
                </a:lnTo>
                <a:lnTo>
                  <a:pt x="262635" y="107061"/>
                </a:lnTo>
                <a:lnTo>
                  <a:pt x="262635" y="106299"/>
                </a:lnTo>
                <a:lnTo>
                  <a:pt x="271017" y="95376"/>
                </a:lnTo>
                <a:lnTo>
                  <a:pt x="393445" y="95376"/>
                </a:lnTo>
                <a:lnTo>
                  <a:pt x="393445" y="92583"/>
                </a:lnTo>
                <a:lnTo>
                  <a:pt x="392430" y="87630"/>
                </a:lnTo>
                <a:lnTo>
                  <a:pt x="390397" y="83312"/>
                </a:lnTo>
                <a:lnTo>
                  <a:pt x="388493" y="78867"/>
                </a:lnTo>
                <a:lnTo>
                  <a:pt x="361076" y="61372"/>
                </a:lnTo>
                <a:lnTo>
                  <a:pt x="352932" y="60706"/>
                </a:lnTo>
                <a:close/>
              </a:path>
              <a:path w="401955" h="220345">
                <a:moveTo>
                  <a:pt x="393445" y="95376"/>
                </a:moveTo>
                <a:lnTo>
                  <a:pt x="337819" y="95376"/>
                </a:lnTo>
                <a:lnTo>
                  <a:pt x="341375" y="96393"/>
                </a:lnTo>
                <a:lnTo>
                  <a:pt x="343407" y="98171"/>
                </a:lnTo>
                <a:lnTo>
                  <a:pt x="345439" y="100075"/>
                </a:lnTo>
                <a:lnTo>
                  <a:pt x="346328" y="102743"/>
                </a:lnTo>
                <a:lnTo>
                  <a:pt x="346328" y="110362"/>
                </a:lnTo>
                <a:lnTo>
                  <a:pt x="345439" y="113030"/>
                </a:lnTo>
                <a:lnTo>
                  <a:pt x="343407" y="115062"/>
                </a:lnTo>
                <a:lnTo>
                  <a:pt x="341375" y="116967"/>
                </a:lnTo>
                <a:lnTo>
                  <a:pt x="337819" y="117983"/>
                </a:lnTo>
                <a:lnTo>
                  <a:pt x="393203" y="117983"/>
                </a:lnTo>
                <a:lnTo>
                  <a:pt x="393445" y="115443"/>
                </a:lnTo>
                <a:lnTo>
                  <a:pt x="393445" y="95376"/>
                </a:lnTo>
                <a:close/>
              </a:path>
              <a:path w="401955" h="220345">
                <a:moveTo>
                  <a:pt x="172816" y="117094"/>
                </a:moveTo>
                <a:lnTo>
                  <a:pt x="130556" y="117094"/>
                </a:lnTo>
                <a:lnTo>
                  <a:pt x="130556" y="121920"/>
                </a:lnTo>
                <a:lnTo>
                  <a:pt x="159384" y="121920"/>
                </a:lnTo>
                <a:lnTo>
                  <a:pt x="164845" y="121793"/>
                </a:lnTo>
                <a:lnTo>
                  <a:pt x="169036" y="120396"/>
                </a:lnTo>
                <a:lnTo>
                  <a:pt x="172211" y="117601"/>
                </a:lnTo>
                <a:lnTo>
                  <a:pt x="172816" y="117094"/>
                </a:lnTo>
                <a:close/>
              </a:path>
              <a:path w="401955" h="220345">
                <a:moveTo>
                  <a:pt x="106806" y="85725"/>
                </a:moveTo>
                <a:lnTo>
                  <a:pt x="0" y="85725"/>
                </a:lnTo>
                <a:lnTo>
                  <a:pt x="126" y="110109"/>
                </a:lnTo>
                <a:lnTo>
                  <a:pt x="1650" y="113919"/>
                </a:lnTo>
                <a:lnTo>
                  <a:pt x="4571" y="116459"/>
                </a:lnTo>
                <a:lnTo>
                  <a:pt x="7365" y="118999"/>
                </a:lnTo>
                <a:lnTo>
                  <a:pt x="11429" y="120269"/>
                </a:lnTo>
                <a:lnTo>
                  <a:pt x="110743" y="120269"/>
                </a:lnTo>
                <a:lnTo>
                  <a:pt x="115697" y="119887"/>
                </a:lnTo>
                <a:lnTo>
                  <a:pt x="120522" y="119125"/>
                </a:lnTo>
                <a:lnTo>
                  <a:pt x="124967" y="118491"/>
                </a:lnTo>
                <a:lnTo>
                  <a:pt x="128269" y="117856"/>
                </a:lnTo>
                <a:lnTo>
                  <a:pt x="130556" y="117094"/>
                </a:lnTo>
                <a:lnTo>
                  <a:pt x="172816" y="117094"/>
                </a:lnTo>
                <a:lnTo>
                  <a:pt x="175386" y="114935"/>
                </a:lnTo>
                <a:lnTo>
                  <a:pt x="176910" y="111125"/>
                </a:lnTo>
                <a:lnTo>
                  <a:pt x="176937" y="110109"/>
                </a:lnTo>
                <a:lnTo>
                  <a:pt x="177037" y="85851"/>
                </a:lnTo>
                <a:lnTo>
                  <a:pt x="111632" y="85851"/>
                </a:lnTo>
                <a:lnTo>
                  <a:pt x="106806" y="85725"/>
                </a:lnTo>
                <a:close/>
              </a:path>
              <a:path w="401955" h="220345">
                <a:moveTo>
                  <a:pt x="177037" y="9906"/>
                </a:moveTo>
                <a:lnTo>
                  <a:pt x="130556" y="9906"/>
                </a:lnTo>
                <a:lnTo>
                  <a:pt x="130556" y="82550"/>
                </a:lnTo>
                <a:lnTo>
                  <a:pt x="128778" y="83438"/>
                </a:lnTo>
                <a:lnTo>
                  <a:pt x="125603" y="84200"/>
                </a:lnTo>
                <a:lnTo>
                  <a:pt x="116458" y="85471"/>
                </a:lnTo>
                <a:lnTo>
                  <a:pt x="111632" y="85851"/>
                </a:lnTo>
                <a:lnTo>
                  <a:pt x="177037" y="85851"/>
                </a:lnTo>
                <a:lnTo>
                  <a:pt x="177037" y="84455"/>
                </a:lnTo>
                <a:lnTo>
                  <a:pt x="194436" y="84455"/>
                </a:lnTo>
                <a:lnTo>
                  <a:pt x="198373" y="83312"/>
                </a:lnTo>
                <a:lnTo>
                  <a:pt x="201167" y="81153"/>
                </a:lnTo>
                <a:lnTo>
                  <a:pt x="203834" y="78994"/>
                </a:lnTo>
                <a:lnTo>
                  <a:pt x="205358" y="75565"/>
                </a:lnTo>
                <a:lnTo>
                  <a:pt x="205358" y="44831"/>
                </a:lnTo>
                <a:lnTo>
                  <a:pt x="177037" y="44831"/>
                </a:lnTo>
                <a:lnTo>
                  <a:pt x="177037" y="9906"/>
                </a:lnTo>
                <a:close/>
              </a:path>
              <a:path w="401955" h="220345">
                <a:moveTo>
                  <a:pt x="65404" y="54737"/>
                </a:moveTo>
                <a:lnTo>
                  <a:pt x="20828" y="54737"/>
                </a:lnTo>
                <a:lnTo>
                  <a:pt x="20828" y="85725"/>
                </a:lnTo>
                <a:lnTo>
                  <a:pt x="65404" y="85725"/>
                </a:lnTo>
                <a:lnTo>
                  <a:pt x="65404" y="54737"/>
                </a:lnTo>
                <a:close/>
              </a:path>
              <a:path w="401955" h="220345">
                <a:moveTo>
                  <a:pt x="122300" y="9906"/>
                </a:moveTo>
                <a:lnTo>
                  <a:pt x="5587" y="9906"/>
                </a:lnTo>
                <a:lnTo>
                  <a:pt x="5333" y="30987"/>
                </a:lnTo>
                <a:lnTo>
                  <a:pt x="15493" y="45085"/>
                </a:lnTo>
                <a:lnTo>
                  <a:pt x="75945" y="45085"/>
                </a:lnTo>
                <a:lnTo>
                  <a:pt x="75901" y="54737"/>
                </a:lnTo>
                <a:lnTo>
                  <a:pt x="75564" y="59562"/>
                </a:lnTo>
                <a:lnTo>
                  <a:pt x="74040" y="70358"/>
                </a:lnTo>
                <a:lnTo>
                  <a:pt x="72643" y="75565"/>
                </a:lnTo>
                <a:lnTo>
                  <a:pt x="70484" y="80518"/>
                </a:lnTo>
                <a:lnTo>
                  <a:pt x="114300" y="80518"/>
                </a:lnTo>
                <a:lnTo>
                  <a:pt x="116331" y="76326"/>
                </a:lnTo>
                <a:lnTo>
                  <a:pt x="118109" y="71247"/>
                </a:lnTo>
                <a:lnTo>
                  <a:pt x="119760" y="64897"/>
                </a:lnTo>
                <a:lnTo>
                  <a:pt x="121411" y="58674"/>
                </a:lnTo>
                <a:lnTo>
                  <a:pt x="122300" y="52197"/>
                </a:lnTo>
                <a:lnTo>
                  <a:pt x="122300" y="9906"/>
                </a:lnTo>
                <a:close/>
              </a:path>
              <a:path w="401955" h="220345">
                <a:moveTo>
                  <a:pt x="395477" y="19685"/>
                </a:moveTo>
                <a:lnTo>
                  <a:pt x="212978" y="19685"/>
                </a:lnTo>
                <a:lnTo>
                  <a:pt x="212978" y="46990"/>
                </a:lnTo>
                <a:lnTo>
                  <a:pt x="214122" y="50165"/>
                </a:lnTo>
                <a:lnTo>
                  <a:pt x="216281" y="52197"/>
                </a:lnTo>
                <a:lnTo>
                  <a:pt x="218566" y="54229"/>
                </a:lnTo>
                <a:lnTo>
                  <a:pt x="221869" y="55245"/>
                </a:lnTo>
                <a:lnTo>
                  <a:pt x="226313" y="55118"/>
                </a:lnTo>
                <a:lnTo>
                  <a:pt x="387016" y="55118"/>
                </a:lnTo>
                <a:lnTo>
                  <a:pt x="390017" y="54229"/>
                </a:lnTo>
                <a:lnTo>
                  <a:pt x="394334" y="50165"/>
                </a:lnTo>
                <a:lnTo>
                  <a:pt x="395477" y="46990"/>
                </a:lnTo>
                <a:lnTo>
                  <a:pt x="395477" y="19685"/>
                </a:lnTo>
                <a:close/>
              </a:path>
              <a:path w="401955" h="220345">
                <a:moveTo>
                  <a:pt x="387016" y="55118"/>
                </a:moveTo>
                <a:lnTo>
                  <a:pt x="382143" y="55118"/>
                </a:lnTo>
                <a:lnTo>
                  <a:pt x="386588" y="55245"/>
                </a:lnTo>
                <a:lnTo>
                  <a:pt x="387016" y="55118"/>
                </a:lnTo>
                <a:close/>
              </a:path>
              <a:path w="401955" h="220345">
                <a:moveTo>
                  <a:pt x="329183" y="0"/>
                </a:moveTo>
                <a:lnTo>
                  <a:pt x="282575" y="0"/>
                </a:lnTo>
                <a:lnTo>
                  <a:pt x="282575" y="19685"/>
                </a:lnTo>
                <a:lnTo>
                  <a:pt x="329183" y="19685"/>
                </a:lnTo>
                <a:lnTo>
                  <a:pt x="32918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73935" y="4086352"/>
            <a:ext cx="600075" cy="210820"/>
          </a:xfrm>
          <a:custGeom>
            <a:avLst/>
            <a:gdLst/>
            <a:ahLst/>
            <a:cxnLst/>
            <a:rect l="l" t="t" r="r" b="b"/>
            <a:pathLst>
              <a:path w="600075" h="210820">
                <a:moveTo>
                  <a:pt x="57657" y="142239"/>
                </a:moveTo>
                <a:lnTo>
                  <a:pt x="10921" y="142239"/>
                </a:lnTo>
                <a:lnTo>
                  <a:pt x="10921" y="196469"/>
                </a:lnTo>
                <a:lnTo>
                  <a:pt x="11049" y="201040"/>
                </a:lnTo>
                <a:lnTo>
                  <a:pt x="12318" y="204597"/>
                </a:lnTo>
                <a:lnTo>
                  <a:pt x="14986" y="207010"/>
                </a:lnTo>
                <a:lnTo>
                  <a:pt x="17652" y="209550"/>
                </a:lnTo>
                <a:lnTo>
                  <a:pt x="21336" y="210820"/>
                </a:lnTo>
                <a:lnTo>
                  <a:pt x="174116" y="210820"/>
                </a:lnTo>
                <a:lnTo>
                  <a:pt x="177800" y="209550"/>
                </a:lnTo>
                <a:lnTo>
                  <a:pt x="183261" y="204597"/>
                </a:lnTo>
                <a:lnTo>
                  <a:pt x="184657" y="201040"/>
                </a:lnTo>
                <a:lnTo>
                  <a:pt x="184657" y="175387"/>
                </a:lnTo>
                <a:lnTo>
                  <a:pt x="57657" y="175387"/>
                </a:lnTo>
                <a:lnTo>
                  <a:pt x="57657" y="142239"/>
                </a:lnTo>
                <a:close/>
              </a:path>
              <a:path w="600075" h="210820">
                <a:moveTo>
                  <a:pt x="128269" y="131699"/>
                </a:moveTo>
                <a:lnTo>
                  <a:pt x="81787" y="131699"/>
                </a:lnTo>
                <a:lnTo>
                  <a:pt x="81787" y="166877"/>
                </a:lnTo>
                <a:lnTo>
                  <a:pt x="114300" y="166877"/>
                </a:lnTo>
                <a:lnTo>
                  <a:pt x="123697" y="167005"/>
                </a:lnTo>
                <a:lnTo>
                  <a:pt x="128269" y="162940"/>
                </a:lnTo>
                <a:lnTo>
                  <a:pt x="128269" y="131699"/>
                </a:lnTo>
                <a:close/>
              </a:path>
              <a:path w="600075" h="210820">
                <a:moveTo>
                  <a:pt x="196087" y="96900"/>
                </a:moveTo>
                <a:lnTo>
                  <a:pt x="0" y="96900"/>
                </a:lnTo>
                <a:lnTo>
                  <a:pt x="0" y="122682"/>
                </a:lnTo>
                <a:lnTo>
                  <a:pt x="1269" y="126237"/>
                </a:lnTo>
                <a:lnTo>
                  <a:pt x="3682" y="128397"/>
                </a:lnTo>
                <a:lnTo>
                  <a:pt x="6095" y="130683"/>
                </a:lnTo>
                <a:lnTo>
                  <a:pt x="9778" y="131699"/>
                </a:lnTo>
                <a:lnTo>
                  <a:pt x="186436" y="131699"/>
                </a:lnTo>
                <a:lnTo>
                  <a:pt x="190119" y="130683"/>
                </a:lnTo>
                <a:lnTo>
                  <a:pt x="192531" y="128397"/>
                </a:lnTo>
                <a:lnTo>
                  <a:pt x="194944" y="126237"/>
                </a:lnTo>
                <a:lnTo>
                  <a:pt x="196087" y="122682"/>
                </a:lnTo>
                <a:lnTo>
                  <a:pt x="196087" y="96900"/>
                </a:lnTo>
                <a:close/>
              </a:path>
              <a:path w="600075" h="210820">
                <a:moveTo>
                  <a:pt x="598043" y="138557"/>
                </a:moveTo>
                <a:lnTo>
                  <a:pt x="551433" y="138557"/>
                </a:lnTo>
                <a:lnTo>
                  <a:pt x="551433" y="144525"/>
                </a:lnTo>
                <a:lnTo>
                  <a:pt x="432307" y="144525"/>
                </a:lnTo>
                <a:lnTo>
                  <a:pt x="432307" y="202437"/>
                </a:lnTo>
                <a:lnTo>
                  <a:pt x="433450" y="205739"/>
                </a:lnTo>
                <a:lnTo>
                  <a:pt x="438022" y="209803"/>
                </a:lnTo>
                <a:lnTo>
                  <a:pt x="441325" y="210820"/>
                </a:lnTo>
                <a:lnTo>
                  <a:pt x="590931" y="210820"/>
                </a:lnTo>
                <a:lnTo>
                  <a:pt x="594232" y="209803"/>
                </a:lnTo>
                <a:lnTo>
                  <a:pt x="598805" y="205739"/>
                </a:lnTo>
                <a:lnTo>
                  <a:pt x="599947" y="202437"/>
                </a:lnTo>
                <a:lnTo>
                  <a:pt x="599947" y="179959"/>
                </a:lnTo>
                <a:lnTo>
                  <a:pt x="478789" y="179959"/>
                </a:lnTo>
                <a:lnTo>
                  <a:pt x="478789" y="173736"/>
                </a:lnTo>
                <a:lnTo>
                  <a:pt x="590241" y="173736"/>
                </a:lnTo>
                <a:lnTo>
                  <a:pt x="592963" y="172974"/>
                </a:lnTo>
                <a:lnTo>
                  <a:pt x="594994" y="171069"/>
                </a:lnTo>
                <a:lnTo>
                  <a:pt x="597153" y="169163"/>
                </a:lnTo>
                <a:lnTo>
                  <a:pt x="598169" y="166115"/>
                </a:lnTo>
                <a:lnTo>
                  <a:pt x="598043" y="138557"/>
                </a:lnTo>
                <a:close/>
              </a:path>
              <a:path w="600075" h="210820">
                <a:moveTo>
                  <a:pt x="590241" y="173736"/>
                </a:moveTo>
                <a:lnTo>
                  <a:pt x="585343" y="173736"/>
                </a:lnTo>
                <a:lnTo>
                  <a:pt x="589788" y="173862"/>
                </a:lnTo>
                <a:lnTo>
                  <a:pt x="590241" y="173736"/>
                </a:lnTo>
                <a:close/>
              </a:path>
              <a:path w="600075" h="210820">
                <a:moveTo>
                  <a:pt x="598043" y="107950"/>
                </a:moveTo>
                <a:lnTo>
                  <a:pt x="431926" y="107950"/>
                </a:lnTo>
                <a:lnTo>
                  <a:pt x="431926" y="130810"/>
                </a:lnTo>
                <a:lnTo>
                  <a:pt x="432943" y="133985"/>
                </a:lnTo>
                <a:lnTo>
                  <a:pt x="434975" y="135889"/>
                </a:lnTo>
                <a:lnTo>
                  <a:pt x="437006" y="137668"/>
                </a:lnTo>
                <a:lnTo>
                  <a:pt x="440308" y="138684"/>
                </a:lnTo>
                <a:lnTo>
                  <a:pt x="444753" y="138557"/>
                </a:lnTo>
                <a:lnTo>
                  <a:pt x="598043" y="138557"/>
                </a:lnTo>
                <a:lnTo>
                  <a:pt x="598043" y="107950"/>
                </a:lnTo>
                <a:close/>
              </a:path>
              <a:path w="600075" h="210820">
                <a:moveTo>
                  <a:pt x="502284" y="0"/>
                </a:moveTo>
                <a:lnTo>
                  <a:pt x="453136" y="0"/>
                </a:lnTo>
                <a:lnTo>
                  <a:pt x="445543" y="688"/>
                </a:lnTo>
                <a:lnTo>
                  <a:pt x="418464" y="35940"/>
                </a:lnTo>
                <a:lnTo>
                  <a:pt x="418464" y="66548"/>
                </a:lnTo>
                <a:lnTo>
                  <a:pt x="438785" y="99806"/>
                </a:lnTo>
                <a:lnTo>
                  <a:pt x="453136" y="102488"/>
                </a:lnTo>
                <a:lnTo>
                  <a:pt x="502284" y="102488"/>
                </a:lnTo>
                <a:lnTo>
                  <a:pt x="529463" y="90297"/>
                </a:lnTo>
                <a:lnTo>
                  <a:pt x="598043" y="90297"/>
                </a:lnTo>
                <a:lnTo>
                  <a:pt x="598043" y="66421"/>
                </a:lnTo>
                <a:lnTo>
                  <a:pt x="470662" y="66421"/>
                </a:lnTo>
                <a:lnTo>
                  <a:pt x="468630" y="65659"/>
                </a:lnTo>
                <a:lnTo>
                  <a:pt x="465581" y="62611"/>
                </a:lnTo>
                <a:lnTo>
                  <a:pt x="464819" y="59436"/>
                </a:lnTo>
                <a:lnTo>
                  <a:pt x="464819" y="42799"/>
                </a:lnTo>
                <a:lnTo>
                  <a:pt x="465581" y="39624"/>
                </a:lnTo>
                <a:lnTo>
                  <a:pt x="467106" y="38226"/>
                </a:lnTo>
                <a:lnTo>
                  <a:pt x="468630" y="36702"/>
                </a:lnTo>
                <a:lnTo>
                  <a:pt x="470662" y="36068"/>
                </a:lnTo>
                <a:lnTo>
                  <a:pt x="598043" y="36068"/>
                </a:lnTo>
                <a:lnTo>
                  <a:pt x="598043" y="9906"/>
                </a:lnTo>
                <a:lnTo>
                  <a:pt x="527684" y="9906"/>
                </a:lnTo>
                <a:lnTo>
                  <a:pt x="522608" y="5572"/>
                </a:lnTo>
                <a:lnTo>
                  <a:pt x="516699" y="2476"/>
                </a:lnTo>
                <a:lnTo>
                  <a:pt x="509932" y="619"/>
                </a:lnTo>
                <a:lnTo>
                  <a:pt x="502284" y="0"/>
                </a:lnTo>
                <a:close/>
              </a:path>
              <a:path w="600075" h="210820">
                <a:moveTo>
                  <a:pt x="598043" y="90297"/>
                </a:moveTo>
                <a:lnTo>
                  <a:pt x="551688" y="90297"/>
                </a:lnTo>
                <a:lnTo>
                  <a:pt x="551688" y="101981"/>
                </a:lnTo>
                <a:lnTo>
                  <a:pt x="585977" y="101981"/>
                </a:lnTo>
                <a:lnTo>
                  <a:pt x="590169" y="100457"/>
                </a:lnTo>
                <a:lnTo>
                  <a:pt x="593344" y="97789"/>
                </a:lnTo>
                <a:lnTo>
                  <a:pt x="596391" y="94996"/>
                </a:lnTo>
                <a:lnTo>
                  <a:pt x="598043" y="91186"/>
                </a:lnTo>
                <a:lnTo>
                  <a:pt x="598043" y="90297"/>
                </a:lnTo>
                <a:close/>
              </a:path>
              <a:path w="600075" h="210820">
                <a:moveTo>
                  <a:pt x="482472" y="66294"/>
                </a:moveTo>
                <a:lnTo>
                  <a:pt x="473075" y="66294"/>
                </a:lnTo>
                <a:lnTo>
                  <a:pt x="470662" y="66421"/>
                </a:lnTo>
                <a:lnTo>
                  <a:pt x="484886" y="66421"/>
                </a:lnTo>
                <a:lnTo>
                  <a:pt x="482472" y="66294"/>
                </a:lnTo>
                <a:close/>
              </a:path>
              <a:path w="600075" h="210820">
                <a:moveTo>
                  <a:pt x="598043" y="36068"/>
                </a:moveTo>
                <a:lnTo>
                  <a:pt x="484886" y="36068"/>
                </a:lnTo>
                <a:lnTo>
                  <a:pt x="486790" y="36702"/>
                </a:lnTo>
                <a:lnTo>
                  <a:pt x="488314" y="38226"/>
                </a:lnTo>
                <a:lnTo>
                  <a:pt x="489838" y="39624"/>
                </a:lnTo>
                <a:lnTo>
                  <a:pt x="490600" y="42799"/>
                </a:lnTo>
                <a:lnTo>
                  <a:pt x="490600" y="59436"/>
                </a:lnTo>
                <a:lnTo>
                  <a:pt x="489838" y="62611"/>
                </a:lnTo>
                <a:lnTo>
                  <a:pt x="486790" y="65659"/>
                </a:lnTo>
                <a:lnTo>
                  <a:pt x="484886" y="66421"/>
                </a:lnTo>
                <a:lnTo>
                  <a:pt x="598043" y="66421"/>
                </a:lnTo>
                <a:lnTo>
                  <a:pt x="598043" y="56769"/>
                </a:lnTo>
                <a:lnTo>
                  <a:pt x="537082" y="56769"/>
                </a:lnTo>
                <a:lnTo>
                  <a:pt x="537082" y="43687"/>
                </a:lnTo>
                <a:lnTo>
                  <a:pt x="598043" y="43687"/>
                </a:lnTo>
                <a:lnTo>
                  <a:pt x="598043" y="36068"/>
                </a:lnTo>
                <a:close/>
              </a:path>
              <a:path w="600075" h="210820">
                <a:moveTo>
                  <a:pt x="598043" y="43687"/>
                </a:moveTo>
                <a:lnTo>
                  <a:pt x="551688" y="43687"/>
                </a:lnTo>
                <a:lnTo>
                  <a:pt x="551688" y="56769"/>
                </a:lnTo>
                <a:lnTo>
                  <a:pt x="598043" y="56769"/>
                </a:lnTo>
                <a:lnTo>
                  <a:pt x="598043" y="43687"/>
                </a:lnTo>
                <a:close/>
              </a:path>
              <a:path w="600075" h="210820">
                <a:moveTo>
                  <a:pt x="484886" y="36068"/>
                </a:moveTo>
                <a:lnTo>
                  <a:pt x="470662" y="36068"/>
                </a:lnTo>
                <a:lnTo>
                  <a:pt x="473075" y="36195"/>
                </a:lnTo>
                <a:lnTo>
                  <a:pt x="482472" y="36195"/>
                </a:lnTo>
                <a:lnTo>
                  <a:pt x="484886" y="36068"/>
                </a:lnTo>
                <a:close/>
              </a:path>
              <a:path w="600075" h="210820">
                <a:moveTo>
                  <a:pt x="598043" y="762"/>
                </a:moveTo>
                <a:lnTo>
                  <a:pt x="551688" y="762"/>
                </a:lnTo>
                <a:lnTo>
                  <a:pt x="551688" y="9906"/>
                </a:lnTo>
                <a:lnTo>
                  <a:pt x="598043" y="9906"/>
                </a:lnTo>
                <a:lnTo>
                  <a:pt x="598043" y="762"/>
                </a:lnTo>
                <a:close/>
              </a:path>
              <a:path w="600075" h="210820">
                <a:moveTo>
                  <a:pt x="184657" y="508"/>
                </a:moveTo>
                <a:lnTo>
                  <a:pt x="11175" y="508"/>
                </a:lnTo>
                <a:lnTo>
                  <a:pt x="11175" y="79628"/>
                </a:lnTo>
                <a:lnTo>
                  <a:pt x="12318" y="82931"/>
                </a:lnTo>
                <a:lnTo>
                  <a:pt x="14477" y="84836"/>
                </a:lnTo>
                <a:lnTo>
                  <a:pt x="16637" y="86868"/>
                </a:lnTo>
                <a:lnTo>
                  <a:pt x="20065" y="87884"/>
                </a:lnTo>
                <a:lnTo>
                  <a:pt x="24511" y="87757"/>
                </a:lnTo>
                <a:lnTo>
                  <a:pt x="176307" y="87757"/>
                </a:lnTo>
                <a:lnTo>
                  <a:pt x="179196" y="86868"/>
                </a:lnTo>
                <a:lnTo>
                  <a:pt x="183641" y="82931"/>
                </a:lnTo>
                <a:lnTo>
                  <a:pt x="184657" y="79628"/>
                </a:lnTo>
                <a:lnTo>
                  <a:pt x="184657" y="52832"/>
                </a:lnTo>
                <a:lnTo>
                  <a:pt x="57403" y="52832"/>
                </a:lnTo>
                <a:lnTo>
                  <a:pt x="57403" y="35687"/>
                </a:lnTo>
                <a:lnTo>
                  <a:pt x="184657" y="35687"/>
                </a:lnTo>
                <a:lnTo>
                  <a:pt x="184657" y="508"/>
                </a:lnTo>
                <a:close/>
              </a:path>
              <a:path w="600075" h="210820">
                <a:moveTo>
                  <a:pt x="176307" y="87757"/>
                </a:moveTo>
                <a:lnTo>
                  <a:pt x="171450" y="87757"/>
                </a:lnTo>
                <a:lnTo>
                  <a:pt x="175894" y="87884"/>
                </a:lnTo>
                <a:lnTo>
                  <a:pt x="176307" y="87757"/>
                </a:lnTo>
                <a:close/>
              </a:path>
              <a:path w="600075" h="210820">
                <a:moveTo>
                  <a:pt x="184657" y="35687"/>
                </a:moveTo>
                <a:lnTo>
                  <a:pt x="138556" y="35687"/>
                </a:lnTo>
                <a:lnTo>
                  <a:pt x="138556" y="52832"/>
                </a:lnTo>
                <a:lnTo>
                  <a:pt x="184657" y="52832"/>
                </a:lnTo>
                <a:lnTo>
                  <a:pt x="184657" y="35687"/>
                </a:lnTo>
                <a:close/>
              </a:path>
              <a:path w="600075" h="210820">
                <a:moveTo>
                  <a:pt x="293243" y="36830"/>
                </a:moveTo>
                <a:lnTo>
                  <a:pt x="245490" y="36830"/>
                </a:lnTo>
                <a:lnTo>
                  <a:pt x="245490" y="107061"/>
                </a:lnTo>
                <a:lnTo>
                  <a:pt x="244705" y="122402"/>
                </a:lnTo>
                <a:lnTo>
                  <a:pt x="230250" y="159893"/>
                </a:lnTo>
                <a:lnTo>
                  <a:pt x="208152" y="172338"/>
                </a:lnTo>
                <a:lnTo>
                  <a:pt x="208152" y="209931"/>
                </a:lnTo>
                <a:lnTo>
                  <a:pt x="253226" y="193057"/>
                </a:lnTo>
                <a:lnTo>
                  <a:pt x="269620" y="174751"/>
                </a:lnTo>
                <a:lnTo>
                  <a:pt x="328675" y="174751"/>
                </a:lnTo>
                <a:lnTo>
                  <a:pt x="328675" y="172338"/>
                </a:lnTo>
                <a:lnTo>
                  <a:pt x="324231" y="171576"/>
                </a:lnTo>
                <a:lnTo>
                  <a:pt x="319913" y="169672"/>
                </a:lnTo>
                <a:lnTo>
                  <a:pt x="295989" y="135493"/>
                </a:lnTo>
                <a:lnTo>
                  <a:pt x="293243" y="107061"/>
                </a:lnTo>
                <a:lnTo>
                  <a:pt x="293243" y="36830"/>
                </a:lnTo>
                <a:close/>
              </a:path>
              <a:path w="600075" h="210820">
                <a:moveTo>
                  <a:pt x="328675" y="174751"/>
                </a:moveTo>
                <a:lnTo>
                  <a:pt x="269620" y="174751"/>
                </a:lnTo>
                <a:lnTo>
                  <a:pt x="273379" y="181107"/>
                </a:lnTo>
                <a:lnTo>
                  <a:pt x="312023" y="206946"/>
                </a:lnTo>
                <a:lnTo>
                  <a:pt x="328675" y="209931"/>
                </a:lnTo>
                <a:lnTo>
                  <a:pt x="328675" y="174751"/>
                </a:lnTo>
                <a:close/>
              </a:path>
              <a:path w="600075" h="210820">
                <a:moveTo>
                  <a:pt x="327532" y="1143"/>
                </a:moveTo>
                <a:lnTo>
                  <a:pt x="210057" y="1143"/>
                </a:lnTo>
                <a:lnTo>
                  <a:pt x="210057" y="28701"/>
                </a:lnTo>
                <a:lnTo>
                  <a:pt x="211074" y="31876"/>
                </a:lnTo>
                <a:lnTo>
                  <a:pt x="213232" y="33909"/>
                </a:lnTo>
                <a:lnTo>
                  <a:pt x="215519" y="35940"/>
                </a:lnTo>
                <a:lnTo>
                  <a:pt x="218820" y="36830"/>
                </a:lnTo>
                <a:lnTo>
                  <a:pt x="318643" y="36830"/>
                </a:lnTo>
                <a:lnTo>
                  <a:pt x="322071" y="35940"/>
                </a:lnTo>
                <a:lnTo>
                  <a:pt x="326389" y="31876"/>
                </a:lnTo>
                <a:lnTo>
                  <a:pt x="327532" y="28701"/>
                </a:lnTo>
                <a:lnTo>
                  <a:pt x="327532" y="1143"/>
                </a:lnTo>
                <a:close/>
              </a:path>
              <a:path w="600075" h="210820">
                <a:moveTo>
                  <a:pt x="380745" y="762"/>
                </a:moveTo>
                <a:lnTo>
                  <a:pt x="334390" y="762"/>
                </a:lnTo>
                <a:lnTo>
                  <a:pt x="334390" y="210820"/>
                </a:lnTo>
                <a:lnTo>
                  <a:pt x="355219" y="210820"/>
                </a:lnTo>
                <a:lnTo>
                  <a:pt x="359156" y="210058"/>
                </a:lnTo>
                <a:lnTo>
                  <a:pt x="380745" y="185293"/>
                </a:lnTo>
                <a:lnTo>
                  <a:pt x="380745" y="111633"/>
                </a:lnTo>
                <a:lnTo>
                  <a:pt x="400050" y="111633"/>
                </a:lnTo>
                <a:lnTo>
                  <a:pt x="404368" y="110489"/>
                </a:lnTo>
                <a:lnTo>
                  <a:pt x="407669" y="108076"/>
                </a:lnTo>
                <a:lnTo>
                  <a:pt x="410844" y="105790"/>
                </a:lnTo>
                <a:lnTo>
                  <a:pt x="412495" y="102108"/>
                </a:lnTo>
                <a:lnTo>
                  <a:pt x="412495" y="71882"/>
                </a:lnTo>
                <a:lnTo>
                  <a:pt x="380745" y="71882"/>
                </a:lnTo>
                <a:lnTo>
                  <a:pt x="380745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6747" y="4523485"/>
            <a:ext cx="264160" cy="200025"/>
          </a:xfrm>
          <a:custGeom>
            <a:avLst/>
            <a:gdLst/>
            <a:ahLst/>
            <a:cxnLst/>
            <a:rect l="l" t="t" r="r" b="b"/>
            <a:pathLst>
              <a:path w="264159" h="200025">
                <a:moveTo>
                  <a:pt x="247345" y="170561"/>
                </a:moveTo>
                <a:lnTo>
                  <a:pt x="205054" y="170561"/>
                </a:lnTo>
                <a:lnTo>
                  <a:pt x="205054" y="198374"/>
                </a:lnTo>
                <a:lnTo>
                  <a:pt x="237667" y="198374"/>
                </a:lnTo>
                <a:lnTo>
                  <a:pt x="241147" y="197358"/>
                </a:lnTo>
                <a:lnTo>
                  <a:pt x="243598" y="195199"/>
                </a:lnTo>
                <a:lnTo>
                  <a:pt x="246062" y="193166"/>
                </a:lnTo>
                <a:lnTo>
                  <a:pt x="247319" y="189864"/>
                </a:lnTo>
                <a:lnTo>
                  <a:pt x="247345" y="170561"/>
                </a:lnTo>
                <a:close/>
              </a:path>
              <a:path w="264159" h="200025">
                <a:moveTo>
                  <a:pt x="238887" y="0"/>
                </a:moveTo>
                <a:lnTo>
                  <a:pt x="192252" y="0"/>
                </a:lnTo>
                <a:lnTo>
                  <a:pt x="130530" y="136651"/>
                </a:lnTo>
                <a:lnTo>
                  <a:pt x="130530" y="170561"/>
                </a:lnTo>
                <a:lnTo>
                  <a:pt x="254774" y="170561"/>
                </a:lnTo>
                <a:lnTo>
                  <a:pt x="258102" y="169544"/>
                </a:lnTo>
                <a:lnTo>
                  <a:pt x="260286" y="167512"/>
                </a:lnTo>
                <a:lnTo>
                  <a:pt x="262483" y="165608"/>
                </a:lnTo>
                <a:lnTo>
                  <a:pt x="263588" y="162305"/>
                </a:lnTo>
                <a:lnTo>
                  <a:pt x="263575" y="134619"/>
                </a:lnTo>
                <a:lnTo>
                  <a:pt x="178308" y="134619"/>
                </a:lnTo>
                <a:lnTo>
                  <a:pt x="238887" y="0"/>
                </a:lnTo>
                <a:close/>
              </a:path>
              <a:path w="264159" h="200025">
                <a:moveTo>
                  <a:pt x="247345" y="80899"/>
                </a:moveTo>
                <a:lnTo>
                  <a:pt x="205054" y="80899"/>
                </a:lnTo>
                <a:lnTo>
                  <a:pt x="205054" y="134619"/>
                </a:lnTo>
                <a:lnTo>
                  <a:pt x="247345" y="134619"/>
                </a:lnTo>
                <a:lnTo>
                  <a:pt x="247345" y="80899"/>
                </a:lnTo>
                <a:close/>
              </a:path>
              <a:path w="264159" h="200025">
                <a:moveTo>
                  <a:pt x="44576" y="141477"/>
                </a:moveTo>
                <a:lnTo>
                  <a:pt x="0" y="141477"/>
                </a:lnTo>
                <a:lnTo>
                  <a:pt x="1500" y="154743"/>
                </a:lnTo>
                <a:lnTo>
                  <a:pt x="26910" y="191398"/>
                </a:lnTo>
                <a:lnTo>
                  <a:pt x="60579" y="200025"/>
                </a:lnTo>
                <a:lnTo>
                  <a:pt x="74481" y="198856"/>
                </a:lnTo>
                <a:lnTo>
                  <a:pt x="112958" y="172606"/>
                </a:lnTo>
                <a:lnTo>
                  <a:pt x="115772" y="165988"/>
                </a:lnTo>
                <a:lnTo>
                  <a:pt x="60579" y="165988"/>
                </a:lnTo>
                <a:lnTo>
                  <a:pt x="57518" y="165862"/>
                </a:lnTo>
                <a:lnTo>
                  <a:pt x="54330" y="163575"/>
                </a:lnTo>
                <a:lnTo>
                  <a:pt x="47739" y="154939"/>
                </a:lnTo>
                <a:lnTo>
                  <a:pt x="45592" y="148971"/>
                </a:lnTo>
                <a:lnTo>
                  <a:pt x="44576" y="141477"/>
                </a:lnTo>
                <a:close/>
              </a:path>
              <a:path w="264159" h="200025">
                <a:moveTo>
                  <a:pt x="115853" y="96647"/>
                </a:moveTo>
                <a:lnTo>
                  <a:pt x="62992" y="96647"/>
                </a:lnTo>
                <a:lnTo>
                  <a:pt x="64744" y="97536"/>
                </a:lnTo>
                <a:lnTo>
                  <a:pt x="66522" y="99060"/>
                </a:lnTo>
                <a:lnTo>
                  <a:pt x="68300" y="100711"/>
                </a:lnTo>
                <a:lnTo>
                  <a:pt x="70053" y="103250"/>
                </a:lnTo>
                <a:lnTo>
                  <a:pt x="71780" y="106552"/>
                </a:lnTo>
                <a:lnTo>
                  <a:pt x="75438" y="113156"/>
                </a:lnTo>
                <a:lnTo>
                  <a:pt x="77266" y="121412"/>
                </a:lnTo>
                <a:lnTo>
                  <a:pt x="77266" y="131190"/>
                </a:lnTo>
                <a:lnTo>
                  <a:pt x="65671" y="165988"/>
                </a:lnTo>
                <a:lnTo>
                  <a:pt x="115772" y="165988"/>
                </a:lnTo>
                <a:lnTo>
                  <a:pt x="117965" y="160829"/>
                </a:lnTo>
                <a:lnTo>
                  <a:pt x="121003" y="147028"/>
                </a:lnTo>
                <a:lnTo>
                  <a:pt x="122072" y="131190"/>
                </a:lnTo>
                <a:lnTo>
                  <a:pt x="121101" y="116115"/>
                </a:lnTo>
                <a:lnTo>
                  <a:pt x="118341" y="102885"/>
                </a:lnTo>
                <a:lnTo>
                  <a:pt x="115853" y="96647"/>
                </a:lnTo>
                <a:close/>
              </a:path>
              <a:path w="264159" h="200025">
                <a:moveTo>
                  <a:pt x="117500" y="0"/>
                </a:moveTo>
                <a:lnTo>
                  <a:pt x="9144" y="0"/>
                </a:lnTo>
                <a:lnTo>
                  <a:pt x="2514" y="112649"/>
                </a:lnTo>
                <a:lnTo>
                  <a:pt x="45262" y="112649"/>
                </a:lnTo>
                <a:lnTo>
                  <a:pt x="46634" y="107061"/>
                </a:lnTo>
                <a:lnTo>
                  <a:pt x="48818" y="102997"/>
                </a:lnTo>
                <a:lnTo>
                  <a:pt x="54800" y="97916"/>
                </a:lnTo>
                <a:lnTo>
                  <a:pt x="57962" y="96647"/>
                </a:lnTo>
                <a:lnTo>
                  <a:pt x="115853" y="96647"/>
                </a:lnTo>
                <a:lnTo>
                  <a:pt x="113796" y="91489"/>
                </a:lnTo>
                <a:lnTo>
                  <a:pt x="107467" y="81914"/>
                </a:lnTo>
                <a:lnTo>
                  <a:pt x="99485" y="74390"/>
                </a:lnTo>
                <a:lnTo>
                  <a:pt x="93749" y="71119"/>
                </a:lnTo>
                <a:lnTo>
                  <a:pt x="45034" y="71119"/>
                </a:lnTo>
                <a:lnTo>
                  <a:pt x="48006" y="34036"/>
                </a:lnTo>
                <a:lnTo>
                  <a:pt x="108699" y="34036"/>
                </a:lnTo>
                <a:lnTo>
                  <a:pt x="112026" y="33147"/>
                </a:lnTo>
                <a:lnTo>
                  <a:pt x="116408" y="29083"/>
                </a:lnTo>
                <a:lnTo>
                  <a:pt x="117513" y="25908"/>
                </a:lnTo>
                <a:lnTo>
                  <a:pt x="117500" y="0"/>
                </a:lnTo>
                <a:close/>
              </a:path>
              <a:path w="264159" h="200025">
                <a:moveTo>
                  <a:pt x="66294" y="64388"/>
                </a:moveTo>
                <a:lnTo>
                  <a:pt x="45034" y="71119"/>
                </a:lnTo>
                <a:lnTo>
                  <a:pt x="93749" y="71119"/>
                </a:lnTo>
                <a:lnTo>
                  <a:pt x="89962" y="68960"/>
                </a:lnTo>
                <a:lnTo>
                  <a:pt x="78897" y="65627"/>
                </a:lnTo>
                <a:lnTo>
                  <a:pt x="66294" y="6438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052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06957" y="4517771"/>
            <a:ext cx="814069" cy="212090"/>
          </a:xfrm>
          <a:custGeom>
            <a:avLst/>
            <a:gdLst/>
            <a:ahLst/>
            <a:cxnLst/>
            <a:rect l="l" t="t" r="r" b="b"/>
            <a:pathLst>
              <a:path w="814069" h="212089">
                <a:moveTo>
                  <a:pt x="675513" y="141224"/>
                </a:moveTo>
                <a:lnTo>
                  <a:pt x="628776" y="141224"/>
                </a:lnTo>
                <a:lnTo>
                  <a:pt x="628776" y="196976"/>
                </a:lnTo>
                <a:lnTo>
                  <a:pt x="628904" y="201675"/>
                </a:lnTo>
                <a:lnTo>
                  <a:pt x="630174" y="205231"/>
                </a:lnTo>
                <a:lnTo>
                  <a:pt x="632841" y="207644"/>
                </a:lnTo>
                <a:lnTo>
                  <a:pt x="635507" y="210184"/>
                </a:lnTo>
                <a:lnTo>
                  <a:pt x="639191" y="211454"/>
                </a:lnTo>
                <a:lnTo>
                  <a:pt x="791972" y="211454"/>
                </a:lnTo>
                <a:lnTo>
                  <a:pt x="795655" y="210184"/>
                </a:lnTo>
                <a:lnTo>
                  <a:pt x="801116" y="205231"/>
                </a:lnTo>
                <a:lnTo>
                  <a:pt x="802513" y="201675"/>
                </a:lnTo>
                <a:lnTo>
                  <a:pt x="802513" y="176021"/>
                </a:lnTo>
                <a:lnTo>
                  <a:pt x="675513" y="176021"/>
                </a:lnTo>
                <a:lnTo>
                  <a:pt x="675513" y="141224"/>
                </a:lnTo>
                <a:close/>
              </a:path>
              <a:path w="814069" h="212089">
                <a:moveTo>
                  <a:pt x="62865" y="132333"/>
                </a:moveTo>
                <a:lnTo>
                  <a:pt x="16129" y="132333"/>
                </a:lnTo>
                <a:lnTo>
                  <a:pt x="16256" y="201675"/>
                </a:lnTo>
                <a:lnTo>
                  <a:pt x="17526" y="205231"/>
                </a:lnTo>
                <a:lnTo>
                  <a:pt x="20193" y="207644"/>
                </a:lnTo>
                <a:lnTo>
                  <a:pt x="22859" y="210184"/>
                </a:lnTo>
                <a:lnTo>
                  <a:pt x="26543" y="211454"/>
                </a:lnTo>
                <a:lnTo>
                  <a:pt x="169799" y="211454"/>
                </a:lnTo>
                <a:lnTo>
                  <a:pt x="173481" y="210184"/>
                </a:lnTo>
                <a:lnTo>
                  <a:pt x="176149" y="207644"/>
                </a:lnTo>
                <a:lnTo>
                  <a:pt x="178943" y="205231"/>
                </a:lnTo>
                <a:lnTo>
                  <a:pt x="180212" y="201675"/>
                </a:lnTo>
                <a:lnTo>
                  <a:pt x="180340" y="196976"/>
                </a:lnTo>
                <a:lnTo>
                  <a:pt x="180340" y="175767"/>
                </a:lnTo>
                <a:lnTo>
                  <a:pt x="62865" y="175767"/>
                </a:lnTo>
                <a:lnTo>
                  <a:pt x="62865" y="132333"/>
                </a:lnTo>
                <a:close/>
              </a:path>
              <a:path w="814069" h="212089">
                <a:moveTo>
                  <a:pt x="179578" y="108838"/>
                </a:moveTo>
                <a:lnTo>
                  <a:pt x="133223" y="108838"/>
                </a:lnTo>
                <a:lnTo>
                  <a:pt x="133223" y="148589"/>
                </a:lnTo>
                <a:lnTo>
                  <a:pt x="162052" y="148589"/>
                </a:lnTo>
                <a:lnTo>
                  <a:pt x="167512" y="148462"/>
                </a:lnTo>
                <a:lnTo>
                  <a:pt x="171704" y="147065"/>
                </a:lnTo>
                <a:lnTo>
                  <a:pt x="174879" y="144271"/>
                </a:lnTo>
                <a:lnTo>
                  <a:pt x="177927" y="141477"/>
                </a:lnTo>
                <a:lnTo>
                  <a:pt x="179578" y="137794"/>
                </a:lnTo>
                <a:lnTo>
                  <a:pt x="179578" y="108838"/>
                </a:lnTo>
                <a:close/>
              </a:path>
              <a:path w="814069" h="212089">
                <a:moveTo>
                  <a:pt x="83820" y="634"/>
                </a:moveTo>
                <a:lnTo>
                  <a:pt x="34671" y="634"/>
                </a:lnTo>
                <a:lnTo>
                  <a:pt x="27078" y="1323"/>
                </a:lnTo>
                <a:lnTo>
                  <a:pt x="0" y="36575"/>
                </a:lnTo>
                <a:lnTo>
                  <a:pt x="0" y="88391"/>
                </a:lnTo>
                <a:lnTo>
                  <a:pt x="20319" y="121761"/>
                </a:lnTo>
                <a:lnTo>
                  <a:pt x="34671" y="124332"/>
                </a:lnTo>
                <a:lnTo>
                  <a:pt x="83820" y="124332"/>
                </a:lnTo>
                <a:lnTo>
                  <a:pt x="113284" y="108838"/>
                </a:lnTo>
                <a:lnTo>
                  <a:pt x="179578" y="108838"/>
                </a:lnTo>
                <a:lnTo>
                  <a:pt x="179578" y="88391"/>
                </a:lnTo>
                <a:lnTo>
                  <a:pt x="52196" y="88391"/>
                </a:lnTo>
                <a:lnTo>
                  <a:pt x="50165" y="87629"/>
                </a:lnTo>
                <a:lnTo>
                  <a:pt x="48640" y="85978"/>
                </a:lnTo>
                <a:lnTo>
                  <a:pt x="47117" y="84454"/>
                </a:lnTo>
                <a:lnTo>
                  <a:pt x="46355" y="81406"/>
                </a:lnTo>
                <a:lnTo>
                  <a:pt x="46355" y="43433"/>
                </a:lnTo>
                <a:lnTo>
                  <a:pt x="47117" y="40258"/>
                </a:lnTo>
                <a:lnTo>
                  <a:pt x="48640" y="38862"/>
                </a:lnTo>
                <a:lnTo>
                  <a:pt x="50165" y="37337"/>
                </a:lnTo>
                <a:lnTo>
                  <a:pt x="52196" y="36702"/>
                </a:lnTo>
                <a:lnTo>
                  <a:pt x="179578" y="36702"/>
                </a:lnTo>
                <a:lnTo>
                  <a:pt x="179578" y="14096"/>
                </a:lnTo>
                <a:lnTo>
                  <a:pt x="112140" y="14096"/>
                </a:lnTo>
                <a:lnTo>
                  <a:pt x="111759" y="13588"/>
                </a:lnTo>
                <a:lnTo>
                  <a:pt x="110743" y="12318"/>
                </a:lnTo>
                <a:lnTo>
                  <a:pt x="91467" y="1254"/>
                </a:lnTo>
                <a:lnTo>
                  <a:pt x="83820" y="634"/>
                </a:lnTo>
                <a:close/>
              </a:path>
              <a:path w="814069" h="212089">
                <a:moveTo>
                  <a:pt x="64008" y="88264"/>
                </a:moveTo>
                <a:lnTo>
                  <a:pt x="54609" y="88264"/>
                </a:lnTo>
                <a:lnTo>
                  <a:pt x="52196" y="88391"/>
                </a:lnTo>
                <a:lnTo>
                  <a:pt x="66421" y="88391"/>
                </a:lnTo>
                <a:lnTo>
                  <a:pt x="64008" y="88264"/>
                </a:lnTo>
                <a:close/>
              </a:path>
              <a:path w="814069" h="212089">
                <a:moveTo>
                  <a:pt x="179578" y="36702"/>
                </a:moveTo>
                <a:lnTo>
                  <a:pt x="66421" y="36702"/>
                </a:lnTo>
                <a:lnTo>
                  <a:pt x="68326" y="37337"/>
                </a:lnTo>
                <a:lnTo>
                  <a:pt x="69850" y="38862"/>
                </a:lnTo>
                <a:lnTo>
                  <a:pt x="71374" y="40258"/>
                </a:lnTo>
                <a:lnTo>
                  <a:pt x="72136" y="43433"/>
                </a:lnTo>
                <a:lnTo>
                  <a:pt x="72136" y="81406"/>
                </a:lnTo>
                <a:lnTo>
                  <a:pt x="71374" y="84454"/>
                </a:lnTo>
                <a:lnTo>
                  <a:pt x="69850" y="85978"/>
                </a:lnTo>
                <a:lnTo>
                  <a:pt x="68326" y="87629"/>
                </a:lnTo>
                <a:lnTo>
                  <a:pt x="66421" y="88391"/>
                </a:lnTo>
                <a:lnTo>
                  <a:pt x="179578" y="88391"/>
                </a:lnTo>
                <a:lnTo>
                  <a:pt x="179578" y="73405"/>
                </a:lnTo>
                <a:lnTo>
                  <a:pt x="118618" y="73405"/>
                </a:lnTo>
                <a:lnTo>
                  <a:pt x="118618" y="49402"/>
                </a:lnTo>
                <a:lnTo>
                  <a:pt x="179578" y="49402"/>
                </a:lnTo>
                <a:lnTo>
                  <a:pt x="179578" y="36702"/>
                </a:lnTo>
                <a:close/>
              </a:path>
              <a:path w="814069" h="212089">
                <a:moveTo>
                  <a:pt x="179578" y="49402"/>
                </a:moveTo>
                <a:lnTo>
                  <a:pt x="133223" y="49402"/>
                </a:lnTo>
                <a:lnTo>
                  <a:pt x="133223" y="73405"/>
                </a:lnTo>
                <a:lnTo>
                  <a:pt x="179578" y="73405"/>
                </a:lnTo>
                <a:lnTo>
                  <a:pt x="179578" y="49402"/>
                </a:lnTo>
                <a:close/>
              </a:path>
              <a:path w="814069" h="212089">
                <a:moveTo>
                  <a:pt x="66421" y="36702"/>
                </a:moveTo>
                <a:lnTo>
                  <a:pt x="52196" y="36702"/>
                </a:lnTo>
                <a:lnTo>
                  <a:pt x="54609" y="36829"/>
                </a:lnTo>
                <a:lnTo>
                  <a:pt x="64008" y="36829"/>
                </a:lnTo>
                <a:lnTo>
                  <a:pt x="66421" y="36702"/>
                </a:lnTo>
                <a:close/>
              </a:path>
              <a:path w="814069" h="212089">
                <a:moveTo>
                  <a:pt x="179578" y="1396"/>
                </a:moveTo>
                <a:lnTo>
                  <a:pt x="133223" y="1396"/>
                </a:lnTo>
                <a:lnTo>
                  <a:pt x="133223" y="14096"/>
                </a:lnTo>
                <a:lnTo>
                  <a:pt x="179578" y="14096"/>
                </a:lnTo>
                <a:lnTo>
                  <a:pt x="179578" y="1396"/>
                </a:lnTo>
                <a:close/>
              </a:path>
              <a:path w="814069" h="212089">
                <a:moveTo>
                  <a:pt x="387985" y="131190"/>
                </a:moveTo>
                <a:lnTo>
                  <a:pt x="213614" y="131190"/>
                </a:lnTo>
                <a:lnTo>
                  <a:pt x="213614" y="158495"/>
                </a:lnTo>
                <a:lnTo>
                  <a:pt x="214756" y="161798"/>
                </a:lnTo>
                <a:lnTo>
                  <a:pt x="217043" y="163702"/>
                </a:lnTo>
                <a:lnTo>
                  <a:pt x="219329" y="165734"/>
                </a:lnTo>
                <a:lnTo>
                  <a:pt x="222631" y="166624"/>
                </a:lnTo>
                <a:lnTo>
                  <a:pt x="341630" y="166624"/>
                </a:lnTo>
                <a:lnTo>
                  <a:pt x="341630" y="211836"/>
                </a:lnTo>
                <a:lnTo>
                  <a:pt x="375285" y="211836"/>
                </a:lnTo>
                <a:lnTo>
                  <a:pt x="379475" y="210312"/>
                </a:lnTo>
                <a:lnTo>
                  <a:pt x="382778" y="207390"/>
                </a:lnTo>
                <a:lnTo>
                  <a:pt x="386206" y="204596"/>
                </a:lnTo>
                <a:lnTo>
                  <a:pt x="387857" y="200787"/>
                </a:lnTo>
                <a:lnTo>
                  <a:pt x="387985" y="196087"/>
                </a:lnTo>
                <a:lnTo>
                  <a:pt x="387985" y="131190"/>
                </a:lnTo>
                <a:close/>
              </a:path>
              <a:path w="814069" h="212089">
                <a:moveTo>
                  <a:pt x="813816" y="98298"/>
                </a:moveTo>
                <a:lnTo>
                  <a:pt x="617601" y="98298"/>
                </a:lnTo>
                <a:lnTo>
                  <a:pt x="617601" y="124459"/>
                </a:lnTo>
                <a:lnTo>
                  <a:pt x="618870" y="128015"/>
                </a:lnTo>
                <a:lnTo>
                  <a:pt x="621284" y="130175"/>
                </a:lnTo>
                <a:lnTo>
                  <a:pt x="623697" y="132461"/>
                </a:lnTo>
                <a:lnTo>
                  <a:pt x="627380" y="133476"/>
                </a:lnTo>
                <a:lnTo>
                  <a:pt x="804037" y="133476"/>
                </a:lnTo>
                <a:lnTo>
                  <a:pt x="807719" y="132461"/>
                </a:lnTo>
                <a:lnTo>
                  <a:pt x="810132" y="130175"/>
                </a:lnTo>
                <a:lnTo>
                  <a:pt x="812545" y="128015"/>
                </a:lnTo>
                <a:lnTo>
                  <a:pt x="813816" y="124459"/>
                </a:lnTo>
                <a:lnTo>
                  <a:pt x="813816" y="98298"/>
                </a:lnTo>
                <a:close/>
              </a:path>
              <a:path w="814069" h="212089">
                <a:moveTo>
                  <a:pt x="399288" y="89153"/>
                </a:moveTo>
                <a:lnTo>
                  <a:pt x="203073" y="89153"/>
                </a:lnTo>
                <a:lnTo>
                  <a:pt x="203073" y="115315"/>
                </a:lnTo>
                <a:lnTo>
                  <a:pt x="204343" y="118871"/>
                </a:lnTo>
                <a:lnTo>
                  <a:pt x="206756" y="121030"/>
                </a:lnTo>
                <a:lnTo>
                  <a:pt x="209169" y="123316"/>
                </a:lnTo>
                <a:lnTo>
                  <a:pt x="212852" y="124332"/>
                </a:lnTo>
                <a:lnTo>
                  <a:pt x="389509" y="124332"/>
                </a:lnTo>
                <a:lnTo>
                  <a:pt x="393192" y="123316"/>
                </a:lnTo>
                <a:lnTo>
                  <a:pt x="395605" y="121030"/>
                </a:lnTo>
                <a:lnTo>
                  <a:pt x="398018" y="118871"/>
                </a:lnTo>
                <a:lnTo>
                  <a:pt x="399288" y="115315"/>
                </a:lnTo>
                <a:lnTo>
                  <a:pt x="399288" y="89153"/>
                </a:lnTo>
                <a:close/>
              </a:path>
              <a:path w="814069" h="212089">
                <a:moveTo>
                  <a:pt x="325628" y="69976"/>
                </a:moveTo>
                <a:lnTo>
                  <a:pt x="279273" y="69976"/>
                </a:lnTo>
                <a:lnTo>
                  <a:pt x="279273" y="89153"/>
                </a:lnTo>
                <a:lnTo>
                  <a:pt x="325628" y="89153"/>
                </a:lnTo>
                <a:lnTo>
                  <a:pt x="325628" y="69976"/>
                </a:lnTo>
                <a:close/>
              </a:path>
              <a:path w="814069" h="212089">
                <a:moveTo>
                  <a:pt x="393065" y="48005"/>
                </a:moveTo>
                <a:lnTo>
                  <a:pt x="210184" y="48005"/>
                </a:lnTo>
                <a:lnTo>
                  <a:pt x="210184" y="83692"/>
                </a:lnTo>
                <a:lnTo>
                  <a:pt x="251690" y="77942"/>
                </a:lnTo>
                <a:lnTo>
                  <a:pt x="287426" y="62595"/>
                </a:lnTo>
                <a:lnTo>
                  <a:pt x="293624" y="58674"/>
                </a:lnTo>
                <a:lnTo>
                  <a:pt x="298323" y="54482"/>
                </a:lnTo>
                <a:lnTo>
                  <a:pt x="301625" y="50037"/>
                </a:lnTo>
                <a:lnTo>
                  <a:pt x="393065" y="50037"/>
                </a:lnTo>
                <a:lnTo>
                  <a:pt x="393065" y="48005"/>
                </a:lnTo>
                <a:close/>
              </a:path>
              <a:path w="814069" h="212089">
                <a:moveTo>
                  <a:pt x="393065" y="50037"/>
                </a:moveTo>
                <a:lnTo>
                  <a:pt x="301625" y="50037"/>
                </a:lnTo>
                <a:lnTo>
                  <a:pt x="307621" y="56513"/>
                </a:lnTo>
                <a:lnTo>
                  <a:pt x="344638" y="75920"/>
                </a:lnTo>
                <a:lnTo>
                  <a:pt x="385964" y="83528"/>
                </a:lnTo>
                <a:lnTo>
                  <a:pt x="393065" y="83692"/>
                </a:lnTo>
                <a:lnTo>
                  <a:pt x="393065" y="50037"/>
                </a:lnTo>
                <a:close/>
              </a:path>
              <a:path w="814069" h="212089">
                <a:moveTo>
                  <a:pt x="324738" y="0"/>
                </a:moveTo>
                <a:lnTo>
                  <a:pt x="278765" y="0"/>
                </a:lnTo>
                <a:lnTo>
                  <a:pt x="278765" y="4063"/>
                </a:lnTo>
                <a:lnTo>
                  <a:pt x="277362" y="13801"/>
                </a:lnTo>
                <a:lnTo>
                  <a:pt x="248920" y="40258"/>
                </a:lnTo>
                <a:lnTo>
                  <a:pt x="218059" y="48005"/>
                </a:lnTo>
                <a:lnTo>
                  <a:pt x="385191" y="48005"/>
                </a:lnTo>
                <a:lnTo>
                  <a:pt x="346837" y="36321"/>
                </a:lnTo>
                <a:lnTo>
                  <a:pt x="324738" y="4063"/>
                </a:lnTo>
                <a:lnTo>
                  <a:pt x="324738" y="0"/>
                </a:lnTo>
                <a:close/>
              </a:path>
              <a:path w="814069" h="212089">
                <a:moveTo>
                  <a:pt x="583094" y="206882"/>
                </a:moveTo>
                <a:lnTo>
                  <a:pt x="550037" y="206882"/>
                </a:lnTo>
                <a:lnTo>
                  <a:pt x="550037" y="211454"/>
                </a:lnTo>
                <a:lnTo>
                  <a:pt x="570992" y="211454"/>
                </a:lnTo>
                <a:lnTo>
                  <a:pt x="574801" y="210692"/>
                </a:lnTo>
                <a:lnTo>
                  <a:pt x="578231" y="209295"/>
                </a:lnTo>
                <a:lnTo>
                  <a:pt x="581787" y="207771"/>
                </a:lnTo>
                <a:lnTo>
                  <a:pt x="583094" y="206882"/>
                </a:lnTo>
                <a:close/>
              </a:path>
              <a:path w="814069" h="212089">
                <a:moveTo>
                  <a:pt x="596392" y="1396"/>
                </a:moveTo>
                <a:lnTo>
                  <a:pt x="550037" y="1396"/>
                </a:lnTo>
                <a:lnTo>
                  <a:pt x="550037" y="171703"/>
                </a:lnTo>
                <a:lnTo>
                  <a:pt x="548259" y="172338"/>
                </a:lnTo>
                <a:lnTo>
                  <a:pt x="545211" y="172974"/>
                </a:lnTo>
                <a:lnTo>
                  <a:pt x="540893" y="173481"/>
                </a:lnTo>
                <a:lnTo>
                  <a:pt x="536067" y="174243"/>
                </a:lnTo>
                <a:lnTo>
                  <a:pt x="531241" y="174625"/>
                </a:lnTo>
                <a:lnTo>
                  <a:pt x="416051" y="174625"/>
                </a:lnTo>
                <a:lnTo>
                  <a:pt x="416097" y="196723"/>
                </a:lnTo>
                <a:lnTo>
                  <a:pt x="416179" y="199898"/>
                </a:lnTo>
                <a:lnTo>
                  <a:pt x="417575" y="203707"/>
                </a:lnTo>
                <a:lnTo>
                  <a:pt x="423418" y="208787"/>
                </a:lnTo>
                <a:lnTo>
                  <a:pt x="427481" y="210057"/>
                </a:lnTo>
                <a:lnTo>
                  <a:pt x="530351" y="210057"/>
                </a:lnTo>
                <a:lnTo>
                  <a:pt x="535432" y="209676"/>
                </a:lnTo>
                <a:lnTo>
                  <a:pt x="540257" y="208914"/>
                </a:lnTo>
                <a:lnTo>
                  <a:pt x="542417" y="208533"/>
                </a:lnTo>
                <a:lnTo>
                  <a:pt x="544322" y="208279"/>
                </a:lnTo>
                <a:lnTo>
                  <a:pt x="547624" y="207517"/>
                </a:lnTo>
                <a:lnTo>
                  <a:pt x="549020" y="207263"/>
                </a:lnTo>
                <a:lnTo>
                  <a:pt x="550037" y="206882"/>
                </a:lnTo>
                <a:lnTo>
                  <a:pt x="583094" y="206882"/>
                </a:lnTo>
                <a:lnTo>
                  <a:pt x="584962" y="205612"/>
                </a:lnTo>
                <a:lnTo>
                  <a:pt x="587756" y="202691"/>
                </a:lnTo>
                <a:lnTo>
                  <a:pt x="590676" y="199898"/>
                </a:lnTo>
                <a:lnTo>
                  <a:pt x="592836" y="196723"/>
                </a:lnTo>
                <a:lnTo>
                  <a:pt x="594232" y="193293"/>
                </a:lnTo>
                <a:lnTo>
                  <a:pt x="595757" y="189737"/>
                </a:lnTo>
                <a:lnTo>
                  <a:pt x="596392" y="185927"/>
                </a:lnTo>
                <a:lnTo>
                  <a:pt x="596392" y="1396"/>
                </a:lnTo>
                <a:close/>
              </a:path>
              <a:path w="814069" h="212089">
                <a:moveTo>
                  <a:pt x="501776" y="136270"/>
                </a:moveTo>
                <a:lnTo>
                  <a:pt x="456056" y="136270"/>
                </a:lnTo>
                <a:lnTo>
                  <a:pt x="456056" y="174625"/>
                </a:lnTo>
                <a:lnTo>
                  <a:pt x="501776" y="174625"/>
                </a:lnTo>
                <a:lnTo>
                  <a:pt x="501776" y="136270"/>
                </a:lnTo>
                <a:close/>
              </a:path>
              <a:path w="814069" h="212089">
                <a:moveTo>
                  <a:pt x="534543" y="2031"/>
                </a:moveTo>
                <a:lnTo>
                  <a:pt x="421767" y="2031"/>
                </a:lnTo>
                <a:lnTo>
                  <a:pt x="421767" y="121665"/>
                </a:lnTo>
                <a:lnTo>
                  <a:pt x="422910" y="124840"/>
                </a:lnTo>
                <a:lnTo>
                  <a:pt x="427228" y="128904"/>
                </a:lnTo>
                <a:lnTo>
                  <a:pt x="430656" y="129920"/>
                </a:lnTo>
                <a:lnTo>
                  <a:pt x="435101" y="129793"/>
                </a:lnTo>
                <a:lnTo>
                  <a:pt x="528351" y="129793"/>
                </a:lnTo>
                <a:lnTo>
                  <a:pt x="531241" y="128904"/>
                </a:lnTo>
                <a:lnTo>
                  <a:pt x="533526" y="126873"/>
                </a:lnTo>
                <a:lnTo>
                  <a:pt x="535686" y="124840"/>
                </a:lnTo>
                <a:lnTo>
                  <a:pt x="536829" y="121665"/>
                </a:lnTo>
                <a:lnTo>
                  <a:pt x="536829" y="94106"/>
                </a:lnTo>
                <a:lnTo>
                  <a:pt x="467994" y="94106"/>
                </a:lnTo>
                <a:lnTo>
                  <a:pt x="467994" y="37718"/>
                </a:lnTo>
                <a:lnTo>
                  <a:pt x="526478" y="37718"/>
                </a:lnTo>
                <a:lnTo>
                  <a:pt x="528955" y="36956"/>
                </a:lnTo>
                <a:lnTo>
                  <a:pt x="533400" y="33019"/>
                </a:lnTo>
                <a:lnTo>
                  <a:pt x="534543" y="29717"/>
                </a:lnTo>
                <a:lnTo>
                  <a:pt x="534543" y="2031"/>
                </a:lnTo>
                <a:close/>
              </a:path>
              <a:path w="814069" h="212089">
                <a:moveTo>
                  <a:pt x="528351" y="129793"/>
                </a:moveTo>
                <a:lnTo>
                  <a:pt x="523494" y="129793"/>
                </a:lnTo>
                <a:lnTo>
                  <a:pt x="527938" y="129920"/>
                </a:lnTo>
                <a:lnTo>
                  <a:pt x="528351" y="129793"/>
                </a:lnTo>
                <a:close/>
              </a:path>
              <a:path w="814069" h="212089">
                <a:moveTo>
                  <a:pt x="526478" y="37718"/>
                </a:moveTo>
                <a:lnTo>
                  <a:pt x="467994" y="37718"/>
                </a:lnTo>
                <a:lnTo>
                  <a:pt x="521207" y="37973"/>
                </a:lnTo>
                <a:lnTo>
                  <a:pt x="525653" y="37973"/>
                </a:lnTo>
                <a:lnTo>
                  <a:pt x="526478" y="37718"/>
                </a:lnTo>
                <a:close/>
              </a:path>
              <a:path w="814069" h="212089">
                <a:moveTo>
                  <a:pt x="675513" y="888"/>
                </a:moveTo>
                <a:lnTo>
                  <a:pt x="628776" y="888"/>
                </a:lnTo>
                <a:lnTo>
                  <a:pt x="628776" y="77342"/>
                </a:lnTo>
                <a:lnTo>
                  <a:pt x="629919" y="80644"/>
                </a:lnTo>
                <a:lnTo>
                  <a:pt x="634492" y="84708"/>
                </a:lnTo>
                <a:lnTo>
                  <a:pt x="637794" y="85725"/>
                </a:lnTo>
                <a:lnTo>
                  <a:pt x="794512" y="85725"/>
                </a:lnTo>
                <a:lnTo>
                  <a:pt x="797813" y="84708"/>
                </a:lnTo>
                <a:lnTo>
                  <a:pt x="802386" y="80644"/>
                </a:lnTo>
                <a:lnTo>
                  <a:pt x="803529" y="77342"/>
                </a:lnTo>
                <a:lnTo>
                  <a:pt x="803529" y="51815"/>
                </a:lnTo>
                <a:lnTo>
                  <a:pt x="675513" y="51815"/>
                </a:lnTo>
                <a:lnTo>
                  <a:pt x="675513" y="88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86685" y="4518659"/>
            <a:ext cx="196214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6747" y="4955540"/>
            <a:ext cx="259715" cy="200025"/>
          </a:xfrm>
          <a:custGeom>
            <a:avLst/>
            <a:gdLst/>
            <a:ahLst/>
            <a:cxnLst/>
            <a:rect l="l" t="t" r="r" b="b"/>
            <a:pathLst>
              <a:path w="259715" h="200025">
                <a:moveTo>
                  <a:pt x="181737" y="141477"/>
                </a:moveTo>
                <a:lnTo>
                  <a:pt x="137160" y="141477"/>
                </a:lnTo>
                <a:lnTo>
                  <a:pt x="138660" y="154743"/>
                </a:lnTo>
                <a:lnTo>
                  <a:pt x="164070" y="191398"/>
                </a:lnTo>
                <a:lnTo>
                  <a:pt x="197739" y="200025"/>
                </a:lnTo>
                <a:lnTo>
                  <a:pt x="211641" y="198856"/>
                </a:lnTo>
                <a:lnTo>
                  <a:pt x="250118" y="172606"/>
                </a:lnTo>
                <a:lnTo>
                  <a:pt x="252932" y="165988"/>
                </a:lnTo>
                <a:lnTo>
                  <a:pt x="197739" y="165988"/>
                </a:lnTo>
                <a:lnTo>
                  <a:pt x="194678" y="165862"/>
                </a:lnTo>
                <a:lnTo>
                  <a:pt x="191490" y="163575"/>
                </a:lnTo>
                <a:lnTo>
                  <a:pt x="184899" y="154939"/>
                </a:lnTo>
                <a:lnTo>
                  <a:pt x="182753" y="148971"/>
                </a:lnTo>
                <a:lnTo>
                  <a:pt x="181737" y="141477"/>
                </a:lnTo>
                <a:close/>
              </a:path>
              <a:path w="259715" h="200025">
                <a:moveTo>
                  <a:pt x="253013" y="96647"/>
                </a:moveTo>
                <a:lnTo>
                  <a:pt x="200151" y="96647"/>
                </a:lnTo>
                <a:lnTo>
                  <a:pt x="201904" y="97536"/>
                </a:lnTo>
                <a:lnTo>
                  <a:pt x="203682" y="99060"/>
                </a:lnTo>
                <a:lnTo>
                  <a:pt x="205460" y="100711"/>
                </a:lnTo>
                <a:lnTo>
                  <a:pt x="207213" y="103250"/>
                </a:lnTo>
                <a:lnTo>
                  <a:pt x="208940" y="106552"/>
                </a:lnTo>
                <a:lnTo>
                  <a:pt x="212598" y="113157"/>
                </a:lnTo>
                <a:lnTo>
                  <a:pt x="214426" y="121412"/>
                </a:lnTo>
                <a:lnTo>
                  <a:pt x="214426" y="131190"/>
                </a:lnTo>
                <a:lnTo>
                  <a:pt x="202831" y="165988"/>
                </a:lnTo>
                <a:lnTo>
                  <a:pt x="252932" y="165988"/>
                </a:lnTo>
                <a:lnTo>
                  <a:pt x="255125" y="160829"/>
                </a:lnTo>
                <a:lnTo>
                  <a:pt x="258163" y="147028"/>
                </a:lnTo>
                <a:lnTo>
                  <a:pt x="259232" y="131190"/>
                </a:lnTo>
                <a:lnTo>
                  <a:pt x="258261" y="116115"/>
                </a:lnTo>
                <a:lnTo>
                  <a:pt x="255501" y="102885"/>
                </a:lnTo>
                <a:lnTo>
                  <a:pt x="253013" y="96647"/>
                </a:lnTo>
                <a:close/>
              </a:path>
              <a:path w="259715" h="200025">
                <a:moveTo>
                  <a:pt x="254660" y="0"/>
                </a:moveTo>
                <a:lnTo>
                  <a:pt x="146304" y="0"/>
                </a:lnTo>
                <a:lnTo>
                  <a:pt x="139674" y="112649"/>
                </a:lnTo>
                <a:lnTo>
                  <a:pt x="182422" y="112649"/>
                </a:lnTo>
                <a:lnTo>
                  <a:pt x="183794" y="107061"/>
                </a:lnTo>
                <a:lnTo>
                  <a:pt x="185978" y="102997"/>
                </a:lnTo>
                <a:lnTo>
                  <a:pt x="191960" y="97917"/>
                </a:lnTo>
                <a:lnTo>
                  <a:pt x="195122" y="96647"/>
                </a:lnTo>
                <a:lnTo>
                  <a:pt x="253013" y="96647"/>
                </a:lnTo>
                <a:lnTo>
                  <a:pt x="250956" y="91489"/>
                </a:lnTo>
                <a:lnTo>
                  <a:pt x="244627" y="81914"/>
                </a:lnTo>
                <a:lnTo>
                  <a:pt x="236645" y="74318"/>
                </a:lnTo>
                <a:lnTo>
                  <a:pt x="231059" y="71120"/>
                </a:lnTo>
                <a:lnTo>
                  <a:pt x="182194" y="71120"/>
                </a:lnTo>
                <a:lnTo>
                  <a:pt x="185166" y="34036"/>
                </a:lnTo>
                <a:lnTo>
                  <a:pt x="245859" y="34036"/>
                </a:lnTo>
                <a:lnTo>
                  <a:pt x="249186" y="33147"/>
                </a:lnTo>
                <a:lnTo>
                  <a:pt x="253568" y="29083"/>
                </a:lnTo>
                <a:lnTo>
                  <a:pt x="254673" y="25908"/>
                </a:lnTo>
                <a:lnTo>
                  <a:pt x="254660" y="0"/>
                </a:lnTo>
                <a:close/>
              </a:path>
              <a:path w="259715" h="200025">
                <a:moveTo>
                  <a:pt x="203454" y="64388"/>
                </a:moveTo>
                <a:lnTo>
                  <a:pt x="182194" y="71120"/>
                </a:lnTo>
                <a:lnTo>
                  <a:pt x="231059" y="71120"/>
                </a:lnTo>
                <a:lnTo>
                  <a:pt x="227122" y="68865"/>
                </a:lnTo>
                <a:lnTo>
                  <a:pt x="216057" y="65555"/>
                </a:lnTo>
                <a:lnTo>
                  <a:pt x="203454" y="64388"/>
                </a:lnTo>
                <a:close/>
              </a:path>
              <a:path w="259715" h="200025">
                <a:moveTo>
                  <a:pt x="44576" y="141477"/>
                </a:moveTo>
                <a:lnTo>
                  <a:pt x="0" y="141477"/>
                </a:lnTo>
                <a:lnTo>
                  <a:pt x="1500" y="154743"/>
                </a:lnTo>
                <a:lnTo>
                  <a:pt x="26910" y="191398"/>
                </a:lnTo>
                <a:lnTo>
                  <a:pt x="60579" y="200025"/>
                </a:lnTo>
                <a:lnTo>
                  <a:pt x="74481" y="198856"/>
                </a:lnTo>
                <a:lnTo>
                  <a:pt x="112958" y="172606"/>
                </a:lnTo>
                <a:lnTo>
                  <a:pt x="115772" y="165988"/>
                </a:lnTo>
                <a:lnTo>
                  <a:pt x="60579" y="165988"/>
                </a:lnTo>
                <a:lnTo>
                  <a:pt x="57518" y="165862"/>
                </a:lnTo>
                <a:lnTo>
                  <a:pt x="54330" y="163575"/>
                </a:lnTo>
                <a:lnTo>
                  <a:pt x="47739" y="154939"/>
                </a:lnTo>
                <a:lnTo>
                  <a:pt x="45592" y="148971"/>
                </a:lnTo>
                <a:lnTo>
                  <a:pt x="44576" y="141477"/>
                </a:lnTo>
                <a:close/>
              </a:path>
              <a:path w="259715" h="200025">
                <a:moveTo>
                  <a:pt x="115853" y="96647"/>
                </a:moveTo>
                <a:lnTo>
                  <a:pt x="62992" y="96647"/>
                </a:lnTo>
                <a:lnTo>
                  <a:pt x="64744" y="97536"/>
                </a:lnTo>
                <a:lnTo>
                  <a:pt x="66522" y="99060"/>
                </a:lnTo>
                <a:lnTo>
                  <a:pt x="68300" y="100711"/>
                </a:lnTo>
                <a:lnTo>
                  <a:pt x="70053" y="103250"/>
                </a:lnTo>
                <a:lnTo>
                  <a:pt x="71780" y="106552"/>
                </a:lnTo>
                <a:lnTo>
                  <a:pt x="75438" y="113157"/>
                </a:lnTo>
                <a:lnTo>
                  <a:pt x="77266" y="121412"/>
                </a:lnTo>
                <a:lnTo>
                  <a:pt x="77266" y="131190"/>
                </a:lnTo>
                <a:lnTo>
                  <a:pt x="65671" y="165988"/>
                </a:lnTo>
                <a:lnTo>
                  <a:pt x="115772" y="165988"/>
                </a:lnTo>
                <a:lnTo>
                  <a:pt x="117965" y="160829"/>
                </a:lnTo>
                <a:lnTo>
                  <a:pt x="121003" y="147028"/>
                </a:lnTo>
                <a:lnTo>
                  <a:pt x="122072" y="131190"/>
                </a:lnTo>
                <a:lnTo>
                  <a:pt x="121101" y="116115"/>
                </a:lnTo>
                <a:lnTo>
                  <a:pt x="118341" y="102885"/>
                </a:lnTo>
                <a:lnTo>
                  <a:pt x="115853" y="96647"/>
                </a:lnTo>
                <a:close/>
              </a:path>
              <a:path w="259715" h="200025">
                <a:moveTo>
                  <a:pt x="117500" y="0"/>
                </a:moveTo>
                <a:lnTo>
                  <a:pt x="9144" y="0"/>
                </a:lnTo>
                <a:lnTo>
                  <a:pt x="2514" y="112649"/>
                </a:lnTo>
                <a:lnTo>
                  <a:pt x="45262" y="112649"/>
                </a:lnTo>
                <a:lnTo>
                  <a:pt x="46634" y="107061"/>
                </a:lnTo>
                <a:lnTo>
                  <a:pt x="48818" y="102997"/>
                </a:lnTo>
                <a:lnTo>
                  <a:pt x="54800" y="97917"/>
                </a:lnTo>
                <a:lnTo>
                  <a:pt x="57962" y="96647"/>
                </a:lnTo>
                <a:lnTo>
                  <a:pt x="115853" y="96647"/>
                </a:lnTo>
                <a:lnTo>
                  <a:pt x="113796" y="91489"/>
                </a:lnTo>
                <a:lnTo>
                  <a:pt x="107467" y="81914"/>
                </a:lnTo>
                <a:lnTo>
                  <a:pt x="99485" y="74318"/>
                </a:lnTo>
                <a:lnTo>
                  <a:pt x="93899" y="71120"/>
                </a:lnTo>
                <a:lnTo>
                  <a:pt x="45034" y="71120"/>
                </a:lnTo>
                <a:lnTo>
                  <a:pt x="48006" y="34036"/>
                </a:lnTo>
                <a:lnTo>
                  <a:pt x="108699" y="34036"/>
                </a:lnTo>
                <a:lnTo>
                  <a:pt x="112026" y="33147"/>
                </a:lnTo>
                <a:lnTo>
                  <a:pt x="116408" y="29083"/>
                </a:lnTo>
                <a:lnTo>
                  <a:pt x="117513" y="25908"/>
                </a:lnTo>
                <a:lnTo>
                  <a:pt x="117500" y="0"/>
                </a:lnTo>
                <a:close/>
              </a:path>
              <a:path w="259715" h="200025">
                <a:moveTo>
                  <a:pt x="66294" y="64388"/>
                </a:moveTo>
                <a:lnTo>
                  <a:pt x="45034" y="71120"/>
                </a:lnTo>
                <a:lnTo>
                  <a:pt x="93899" y="71120"/>
                </a:lnTo>
                <a:lnTo>
                  <a:pt x="89962" y="68865"/>
                </a:lnTo>
                <a:lnTo>
                  <a:pt x="78897" y="65555"/>
                </a:lnTo>
                <a:lnTo>
                  <a:pt x="66294" y="6438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2052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03274" y="4941823"/>
            <a:ext cx="807720" cy="219710"/>
          </a:xfrm>
          <a:custGeom>
            <a:avLst/>
            <a:gdLst/>
            <a:ahLst/>
            <a:cxnLst/>
            <a:rect l="l" t="t" r="r" b="b"/>
            <a:pathLst>
              <a:path w="807719" h="219710">
                <a:moveTo>
                  <a:pt x="402208" y="183261"/>
                </a:moveTo>
                <a:lnTo>
                  <a:pt x="207517" y="183261"/>
                </a:lnTo>
                <a:lnTo>
                  <a:pt x="207517" y="207010"/>
                </a:lnTo>
                <a:lnTo>
                  <a:pt x="209295" y="211200"/>
                </a:lnTo>
                <a:lnTo>
                  <a:pt x="216026" y="217170"/>
                </a:lnTo>
                <a:lnTo>
                  <a:pt x="220217" y="218693"/>
                </a:lnTo>
                <a:lnTo>
                  <a:pt x="389636" y="218693"/>
                </a:lnTo>
                <a:lnTo>
                  <a:pt x="393953" y="217170"/>
                </a:lnTo>
                <a:lnTo>
                  <a:pt x="400431" y="211200"/>
                </a:lnTo>
                <a:lnTo>
                  <a:pt x="402208" y="207010"/>
                </a:lnTo>
                <a:lnTo>
                  <a:pt x="402208" y="183261"/>
                </a:lnTo>
                <a:close/>
              </a:path>
              <a:path w="807719" h="219710">
                <a:moveTo>
                  <a:pt x="327913" y="140335"/>
                </a:moveTo>
                <a:lnTo>
                  <a:pt x="281813" y="140335"/>
                </a:lnTo>
                <a:lnTo>
                  <a:pt x="281813" y="183261"/>
                </a:lnTo>
                <a:lnTo>
                  <a:pt x="327913" y="183261"/>
                </a:lnTo>
                <a:lnTo>
                  <a:pt x="327913" y="140335"/>
                </a:lnTo>
                <a:close/>
              </a:path>
              <a:path w="807719" h="219710">
                <a:moveTo>
                  <a:pt x="82550" y="66928"/>
                </a:moveTo>
                <a:lnTo>
                  <a:pt x="39242" y="66928"/>
                </a:lnTo>
                <a:lnTo>
                  <a:pt x="31650" y="67617"/>
                </a:lnTo>
                <a:lnTo>
                  <a:pt x="4603" y="102488"/>
                </a:lnTo>
                <a:lnTo>
                  <a:pt x="4604" y="183006"/>
                </a:lnTo>
                <a:lnTo>
                  <a:pt x="24892" y="215884"/>
                </a:lnTo>
                <a:lnTo>
                  <a:pt x="39242" y="218566"/>
                </a:lnTo>
                <a:lnTo>
                  <a:pt x="82550" y="218566"/>
                </a:lnTo>
                <a:lnTo>
                  <a:pt x="114808" y="197199"/>
                </a:lnTo>
                <a:lnTo>
                  <a:pt x="117188" y="183006"/>
                </a:lnTo>
                <a:lnTo>
                  <a:pt x="56768" y="183006"/>
                </a:lnTo>
                <a:lnTo>
                  <a:pt x="54737" y="182245"/>
                </a:lnTo>
                <a:lnTo>
                  <a:pt x="51815" y="179070"/>
                </a:lnTo>
                <a:lnTo>
                  <a:pt x="51053" y="176022"/>
                </a:lnTo>
                <a:lnTo>
                  <a:pt x="50926" y="171450"/>
                </a:lnTo>
                <a:lnTo>
                  <a:pt x="50926" y="114046"/>
                </a:lnTo>
                <a:lnTo>
                  <a:pt x="56768" y="102488"/>
                </a:lnTo>
                <a:lnTo>
                  <a:pt x="117189" y="102488"/>
                </a:lnTo>
                <a:lnTo>
                  <a:pt x="116574" y="95031"/>
                </a:lnTo>
                <a:lnTo>
                  <a:pt x="90142" y="67617"/>
                </a:lnTo>
                <a:lnTo>
                  <a:pt x="82550" y="66928"/>
                </a:lnTo>
                <a:close/>
              </a:path>
              <a:path w="807719" h="219710">
                <a:moveTo>
                  <a:pt x="62610" y="182879"/>
                </a:moveTo>
                <a:lnTo>
                  <a:pt x="59181" y="182879"/>
                </a:lnTo>
                <a:lnTo>
                  <a:pt x="56768" y="183006"/>
                </a:lnTo>
                <a:lnTo>
                  <a:pt x="65023" y="183006"/>
                </a:lnTo>
                <a:lnTo>
                  <a:pt x="62610" y="182879"/>
                </a:lnTo>
                <a:close/>
              </a:path>
              <a:path w="807719" h="219710">
                <a:moveTo>
                  <a:pt x="117189" y="102488"/>
                </a:moveTo>
                <a:lnTo>
                  <a:pt x="65023" y="102488"/>
                </a:lnTo>
                <a:lnTo>
                  <a:pt x="67056" y="103124"/>
                </a:lnTo>
                <a:lnTo>
                  <a:pt x="68579" y="104648"/>
                </a:lnTo>
                <a:lnTo>
                  <a:pt x="69976" y="106172"/>
                </a:lnTo>
                <a:lnTo>
                  <a:pt x="70738" y="109220"/>
                </a:lnTo>
                <a:lnTo>
                  <a:pt x="70865" y="114046"/>
                </a:lnTo>
                <a:lnTo>
                  <a:pt x="70865" y="171450"/>
                </a:lnTo>
                <a:lnTo>
                  <a:pt x="70738" y="176022"/>
                </a:lnTo>
                <a:lnTo>
                  <a:pt x="69976" y="179070"/>
                </a:lnTo>
                <a:lnTo>
                  <a:pt x="67056" y="182245"/>
                </a:lnTo>
                <a:lnTo>
                  <a:pt x="65023" y="183006"/>
                </a:lnTo>
                <a:lnTo>
                  <a:pt x="117188" y="183006"/>
                </a:lnTo>
                <a:lnTo>
                  <a:pt x="117189" y="102488"/>
                </a:lnTo>
                <a:close/>
              </a:path>
              <a:path w="807719" h="219710">
                <a:moveTo>
                  <a:pt x="65023" y="102488"/>
                </a:moveTo>
                <a:lnTo>
                  <a:pt x="56768" y="102488"/>
                </a:lnTo>
                <a:lnTo>
                  <a:pt x="59181" y="102615"/>
                </a:lnTo>
                <a:lnTo>
                  <a:pt x="62610" y="102615"/>
                </a:lnTo>
                <a:lnTo>
                  <a:pt x="65023" y="102488"/>
                </a:lnTo>
                <a:close/>
              </a:path>
              <a:path w="807719" h="219710">
                <a:moveTo>
                  <a:pt x="794041" y="214884"/>
                </a:moveTo>
                <a:lnTo>
                  <a:pt x="760983" y="214884"/>
                </a:lnTo>
                <a:lnTo>
                  <a:pt x="760983" y="219455"/>
                </a:lnTo>
                <a:lnTo>
                  <a:pt x="781938" y="219455"/>
                </a:lnTo>
                <a:lnTo>
                  <a:pt x="785749" y="218693"/>
                </a:lnTo>
                <a:lnTo>
                  <a:pt x="789177" y="217170"/>
                </a:lnTo>
                <a:lnTo>
                  <a:pt x="792733" y="215773"/>
                </a:lnTo>
                <a:lnTo>
                  <a:pt x="794041" y="214884"/>
                </a:lnTo>
                <a:close/>
              </a:path>
              <a:path w="807719" h="219710">
                <a:moveTo>
                  <a:pt x="807338" y="9398"/>
                </a:moveTo>
                <a:lnTo>
                  <a:pt x="760983" y="9398"/>
                </a:lnTo>
                <a:lnTo>
                  <a:pt x="760983" y="179704"/>
                </a:lnTo>
                <a:lnTo>
                  <a:pt x="759206" y="180339"/>
                </a:lnTo>
                <a:lnTo>
                  <a:pt x="756157" y="180975"/>
                </a:lnTo>
                <a:lnTo>
                  <a:pt x="751839" y="181483"/>
                </a:lnTo>
                <a:lnTo>
                  <a:pt x="747013" y="182245"/>
                </a:lnTo>
                <a:lnTo>
                  <a:pt x="742188" y="182625"/>
                </a:lnTo>
                <a:lnTo>
                  <a:pt x="626999" y="182625"/>
                </a:lnTo>
                <a:lnTo>
                  <a:pt x="627126" y="207899"/>
                </a:lnTo>
                <a:lnTo>
                  <a:pt x="628523" y="211581"/>
                </a:lnTo>
                <a:lnTo>
                  <a:pt x="631444" y="214249"/>
                </a:lnTo>
                <a:lnTo>
                  <a:pt x="634364" y="216788"/>
                </a:lnTo>
                <a:lnTo>
                  <a:pt x="638428" y="218059"/>
                </a:lnTo>
                <a:lnTo>
                  <a:pt x="741299" y="218059"/>
                </a:lnTo>
                <a:lnTo>
                  <a:pt x="746378" y="217677"/>
                </a:lnTo>
                <a:lnTo>
                  <a:pt x="751205" y="216915"/>
                </a:lnTo>
                <a:lnTo>
                  <a:pt x="753363" y="216535"/>
                </a:lnTo>
                <a:lnTo>
                  <a:pt x="755269" y="216280"/>
                </a:lnTo>
                <a:lnTo>
                  <a:pt x="758570" y="215518"/>
                </a:lnTo>
                <a:lnTo>
                  <a:pt x="759968" y="215264"/>
                </a:lnTo>
                <a:lnTo>
                  <a:pt x="760983" y="214884"/>
                </a:lnTo>
                <a:lnTo>
                  <a:pt x="794041" y="214884"/>
                </a:lnTo>
                <a:lnTo>
                  <a:pt x="795908" y="213613"/>
                </a:lnTo>
                <a:lnTo>
                  <a:pt x="798702" y="210692"/>
                </a:lnTo>
                <a:lnTo>
                  <a:pt x="801624" y="207899"/>
                </a:lnTo>
                <a:lnTo>
                  <a:pt x="803782" y="204724"/>
                </a:lnTo>
                <a:lnTo>
                  <a:pt x="805180" y="201295"/>
                </a:lnTo>
                <a:lnTo>
                  <a:pt x="806703" y="197738"/>
                </a:lnTo>
                <a:lnTo>
                  <a:pt x="807338" y="193928"/>
                </a:lnTo>
                <a:lnTo>
                  <a:pt x="807338" y="9398"/>
                </a:lnTo>
                <a:close/>
              </a:path>
              <a:path w="807719" h="219710">
                <a:moveTo>
                  <a:pt x="715771" y="8889"/>
                </a:moveTo>
                <a:lnTo>
                  <a:pt x="664082" y="8889"/>
                </a:lnTo>
                <a:lnTo>
                  <a:pt x="656413" y="9578"/>
                </a:lnTo>
                <a:lnTo>
                  <a:pt x="629338" y="36992"/>
                </a:lnTo>
                <a:lnTo>
                  <a:pt x="628650" y="44830"/>
                </a:lnTo>
                <a:lnTo>
                  <a:pt x="628650" y="129539"/>
                </a:lnTo>
                <a:lnTo>
                  <a:pt x="649589" y="162893"/>
                </a:lnTo>
                <a:lnTo>
                  <a:pt x="664082" y="165480"/>
                </a:lnTo>
                <a:lnTo>
                  <a:pt x="715771" y="165480"/>
                </a:lnTo>
                <a:lnTo>
                  <a:pt x="748601" y="144113"/>
                </a:lnTo>
                <a:lnTo>
                  <a:pt x="751205" y="129539"/>
                </a:lnTo>
                <a:lnTo>
                  <a:pt x="681482" y="129412"/>
                </a:lnTo>
                <a:lnTo>
                  <a:pt x="679576" y="128777"/>
                </a:lnTo>
                <a:lnTo>
                  <a:pt x="678052" y="127126"/>
                </a:lnTo>
                <a:lnTo>
                  <a:pt x="676528" y="125602"/>
                </a:lnTo>
                <a:lnTo>
                  <a:pt x="675767" y="122554"/>
                </a:lnTo>
                <a:lnTo>
                  <a:pt x="675767" y="51688"/>
                </a:lnTo>
                <a:lnTo>
                  <a:pt x="676528" y="48513"/>
                </a:lnTo>
                <a:lnTo>
                  <a:pt x="678052" y="46989"/>
                </a:lnTo>
                <a:lnTo>
                  <a:pt x="679576" y="45592"/>
                </a:lnTo>
                <a:lnTo>
                  <a:pt x="681482" y="44830"/>
                </a:lnTo>
                <a:lnTo>
                  <a:pt x="751205" y="44830"/>
                </a:lnTo>
                <a:lnTo>
                  <a:pt x="750462" y="36992"/>
                </a:lnTo>
                <a:lnTo>
                  <a:pt x="723388" y="9578"/>
                </a:lnTo>
                <a:lnTo>
                  <a:pt x="715771" y="8889"/>
                </a:lnTo>
                <a:close/>
              </a:path>
              <a:path w="807719" h="219710">
                <a:moveTo>
                  <a:pt x="751205" y="44830"/>
                </a:moveTo>
                <a:lnTo>
                  <a:pt x="698245" y="44830"/>
                </a:lnTo>
                <a:lnTo>
                  <a:pt x="700277" y="45592"/>
                </a:lnTo>
                <a:lnTo>
                  <a:pt x="701801" y="46989"/>
                </a:lnTo>
                <a:lnTo>
                  <a:pt x="703199" y="48513"/>
                </a:lnTo>
                <a:lnTo>
                  <a:pt x="703961" y="51688"/>
                </a:lnTo>
                <a:lnTo>
                  <a:pt x="703961" y="122554"/>
                </a:lnTo>
                <a:lnTo>
                  <a:pt x="703199" y="125602"/>
                </a:lnTo>
                <a:lnTo>
                  <a:pt x="700277" y="128777"/>
                </a:lnTo>
                <a:lnTo>
                  <a:pt x="698245" y="129412"/>
                </a:lnTo>
                <a:lnTo>
                  <a:pt x="751205" y="129412"/>
                </a:lnTo>
                <a:lnTo>
                  <a:pt x="751205" y="44830"/>
                </a:lnTo>
                <a:close/>
              </a:path>
              <a:path w="807719" h="219710">
                <a:moveTo>
                  <a:pt x="698245" y="44830"/>
                </a:moveTo>
                <a:lnTo>
                  <a:pt x="681482" y="44830"/>
                </a:lnTo>
                <a:lnTo>
                  <a:pt x="683894" y="44958"/>
                </a:lnTo>
                <a:lnTo>
                  <a:pt x="695832" y="44958"/>
                </a:lnTo>
                <a:lnTo>
                  <a:pt x="698245" y="44830"/>
                </a:lnTo>
                <a:close/>
              </a:path>
              <a:path w="807719" h="219710">
                <a:moveTo>
                  <a:pt x="502919" y="8636"/>
                </a:moveTo>
                <a:lnTo>
                  <a:pt x="459739" y="8636"/>
                </a:lnTo>
                <a:lnTo>
                  <a:pt x="452147" y="9324"/>
                </a:lnTo>
                <a:lnTo>
                  <a:pt x="425100" y="44196"/>
                </a:lnTo>
                <a:lnTo>
                  <a:pt x="425101" y="183006"/>
                </a:lnTo>
                <a:lnTo>
                  <a:pt x="445388" y="215884"/>
                </a:lnTo>
                <a:lnTo>
                  <a:pt x="459739" y="218566"/>
                </a:lnTo>
                <a:lnTo>
                  <a:pt x="502919" y="218566"/>
                </a:lnTo>
                <a:lnTo>
                  <a:pt x="535257" y="197199"/>
                </a:lnTo>
                <a:lnTo>
                  <a:pt x="537685" y="183006"/>
                </a:lnTo>
                <a:lnTo>
                  <a:pt x="477265" y="183006"/>
                </a:lnTo>
                <a:lnTo>
                  <a:pt x="475233" y="182245"/>
                </a:lnTo>
                <a:lnTo>
                  <a:pt x="473709" y="180593"/>
                </a:lnTo>
                <a:lnTo>
                  <a:pt x="472186" y="179070"/>
                </a:lnTo>
                <a:lnTo>
                  <a:pt x="471424" y="176022"/>
                </a:lnTo>
                <a:lnTo>
                  <a:pt x="471424" y="50926"/>
                </a:lnTo>
                <a:lnTo>
                  <a:pt x="472186" y="47878"/>
                </a:lnTo>
                <a:lnTo>
                  <a:pt x="475233" y="44830"/>
                </a:lnTo>
                <a:lnTo>
                  <a:pt x="477265" y="44196"/>
                </a:lnTo>
                <a:lnTo>
                  <a:pt x="537685" y="44196"/>
                </a:lnTo>
                <a:lnTo>
                  <a:pt x="537053" y="36738"/>
                </a:lnTo>
                <a:lnTo>
                  <a:pt x="510585" y="9324"/>
                </a:lnTo>
                <a:lnTo>
                  <a:pt x="502919" y="8636"/>
                </a:lnTo>
                <a:close/>
              </a:path>
              <a:path w="807719" h="219710">
                <a:moveTo>
                  <a:pt x="483107" y="182879"/>
                </a:moveTo>
                <a:lnTo>
                  <a:pt x="479678" y="182879"/>
                </a:lnTo>
                <a:lnTo>
                  <a:pt x="477265" y="183006"/>
                </a:lnTo>
                <a:lnTo>
                  <a:pt x="485520" y="183006"/>
                </a:lnTo>
                <a:lnTo>
                  <a:pt x="483107" y="182879"/>
                </a:lnTo>
                <a:close/>
              </a:path>
              <a:path w="807719" h="219710">
                <a:moveTo>
                  <a:pt x="537685" y="44196"/>
                </a:moveTo>
                <a:lnTo>
                  <a:pt x="485520" y="44196"/>
                </a:lnTo>
                <a:lnTo>
                  <a:pt x="487552" y="44830"/>
                </a:lnTo>
                <a:lnTo>
                  <a:pt x="488950" y="46354"/>
                </a:lnTo>
                <a:lnTo>
                  <a:pt x="490474" y="47878"/>
                </a:lnTo>
                <a:lnTo>
                  <a:pt x="491236" y="50926"/>
                </a:lnTo>
                <a:lnTo>
                  <a:pt x="491236" y="176022"/>
                </a:lnTo>
                <a:lnTo>
                  <a:pt x="490474" y="179070"/>
                </a:lnTo>
                <a:lnTo>
                  <a:pt x="488950" y="180593"/>
                </a:lnTo>
                <a:lnTo>
                  <a:pt x="487552" y="182245"/>
                </a:lnTo>
                <a:lnTo>
                  <a:pt x="485520" y="183006"/>
                </a:lnTo>
                <a:lnTo>
                  <a:pt x="537685" y="183006"/>
                </a:lnTo>
                <a:lnTo>
                  <a:pt x="537685" y="44196"/>
                </a:lnTo>
                <a:close/>
              </a:path>
              <a:path w="807719" h="219710">
                <a:moveTo>
                  <a:pt x="485520" y="44196"/>
                </a:moveTo>
                <a:lnTo>
                  <a:pt x="477265" y="44196"/>
                </a:lnTo>
                <a:lnTo>
                  <a:pt x="479678" y="44323"/>
                </a:lnTo>
                <a:lnTo>
                  <a:pt x="483107" y="44323"/>
                </a:lnTo>
                <a:lnTo>
                  <a:pt x="485520" y="44196"/>
                </a:lnTo>
                <a:close/>
              </a:path>
              <a:path w="807719" h="219710">
                <a:moveTo>
                  <a:pt x="264413" y="10033"/>
                </a:moveTo>
                <a:lnTo>
                  <a:pt x="218185" y="10033"/>
                </a:lnTo>
                <a:lnTo>
                  <a:pt x="218185" y="122809"/>
                </a:lnTo>
                <a:lnTo>
                  <a:pt x="219328" y="126111"/>
                </a:lnTo>
                <a:lnTo>
                  <a:pt x="223900" y="130175"/>
                </a:lnTo>
                <a:lnTo>
                  <a:pt x="227203" y="131190"/>
                </a:lnTo>
                <a:lnTo>
                  <a:pt x="384301" y="131190"/>
                </a:lnTo>
                <a:lnTo>
                  <a:pt x="387603" y="130175"/>
                </a:lnTo>
                <a:lnTo>
                  <a:pt x="392175" y="126111"/>
                </a:lnTo>
                <a:lnTo>
                  <a:pt x="393319" y="122809"/>
                </a:lnTo>
                <a:lnTo>
                  <a:pt x="393319" y="95503"/>
                </a:lnTo>
                <a:lnTo>
                  <a:pt x="264413" y="95503"/>
                </a:lnTo>
                <a:lnTo>
                  <a:pt x="264413" y="10033"/>
                </a:lnTo>
                <a:close/>
              </a:path>
              <a:path w="807719" h="219710">
                <a:moveTo>
                  <a:pt x="596900" y="9398"/>
                </a:moveTo>
                <a:lnTo>
                  <a:pt x="550544" y="9398"/>
                </a:lnTo>
                <a:lnTo>
                  <a:pt x="550544" y="219455"/>
                </a:lnTo>
                <a:lnTo>
                  <a:pt x="571373" y="219455"/>
                </a:lnTo>
                <a:lnTo>
                  <a:pt x="575309" y="218693"/>
                </a:lnTo>
                <a:lnTo>
                  <a:pt x="578738" y="217170"/>
                </a:lnTo>
                <a:lnTo>
                  <a:pt x="582168" y="215773"/>
                </a:lnTo>
                <a:lnTo>
                  <a:pt x="596900" y="193928"/>
                </a:lnTo>
                <a:lnTo>
                  <a:pt x="596900" y="9398"/>
                </a:lnTo>
                <a:close/>
              </a:path>
              <a:path w="807719" h="219710">
                <a:moveTo>
                  <a:pt x="173228" y="9398"/>
                </a:moveTo>
                <a:lnTo>
                  <a:pt x="126872" y="9398"/>
                </a:lnTo>
                <a:lnTo>
                  <a:pt x="126872" y="219455"/>
                </a:lnTo>
                <a:lnTo>
                  <a:pt x="147700" y="219455"/>
                </a:lnTo>
                <a:lnTo>
                  <a:pt x="151637" y="218693"/>
                </a:lnTo>
                <a:lnTo>
                  <a:pt x="155066" y="217170"/>
                </a:lnTo>
                <a:lnTo>
                  <a:pt x="158495" y="215773"/>
                </a:lnTo>
                <a:lnTo>
                  <a:pt x="173228" y="193928"/>
                </a:lnTo>
                <a:lnTo>
                  <a:pt x="173228" y="129793"/>
                </a:lnTo>
                <a:lnTo>
                  <a:pt x="192531" y="129793"/>
                </a:lnTo>
                <a:lnTo>
                  <a:pt x="196850" y="128650"/>
                </a:lnTo>
                <a:lnTo>
                  <a:pt x="200151" y="126364"/>
                </a:lnTo>
                <a:lnTo>
                  <a:pt x="203326" y="124078"/>
                </a:lnTo>
                <a:lnTo>
                  <a:pt x="204978" y="120268"/>
                </a:lnTo>
                <a:lnTo>
                  <a:pt x="204978" y="90042"/>
                </a:lnTo>
                <a:lnTo>
                  <a:pt x="173228" y="90042"/>
                </a:lnTo>
                <a:lnTo>
                  <a:pt x="173228" y="9398"/>
                </a:lnTo>
                <a:close/>
              </a:path>
              <a:path w="807719" h="219710">
                <a:moveTo>
                  <a:pt x="120903" y="24891"/>
                </a:moveTo>
                <a:lnTo>
                  <a:pt x="0" y="24891"/>
                </a:lnTo>
                <a:lnTo>
                  <a:pt x="0" y="52450"/>
                </a:lnTo>
                <a:lnTo>
                  <a:pt x="1015" y="55625"/>
                </a:lnTo>
                <a:lnTo>
                  <a:pt x="5460" y="59562"/>
                </a:lnTo>
                <a:lnTo>
                  <a:pt x="8762" y="60578"/>
                </a:lnTo>
                <a:lnTo>
                  <a:pt x="112140" y="60578"/>
                </a:lnTo>
                <a:lnTo>
                  <a:pt x="115442" y="59562"/>
                </a:lnTo>
                <a:lnTo>
                  <a:pt x="117601" y="57658"/>
                </a:lnTo>
                <a:lnTo>
                  <a:pt x="119760" y="55625"/>
                </a:lnTo>
                <a:lnTo>
                  <a:pt x="120903" y="52450"/>
                </a:lnTo>
                <a:lnTo>
                  <a:pt x="120903" y="24891"/>
                </a:lnTo>
                <a:close/>
              </a:path>
              <a:path w="807719" h="219710">
                <a:moveTo>
                  <a:pt x="85216" y="0"/>
                </a:moveTo>
                <a:lnTo>
                  <a:pt x="38607" y="0"/>
                </a:lnTo>
                <a:lnTo>
                  <a:pt x="38607" y="24891"/>
                </a:lnTo>
                <a:lnTo>
                  <a:pt x="85216" y="24891"/>
                </a:lnTo>
                <a:lnTo>
                  <a:pt x="8521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91511" y="4951221"/>
            <a:ext cx="199389" cy="2100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6714" y="5386578"/>
            <a:ext cx="259715" cy="200025"/>
          </a:xfrm>
          <a:custGeom>
            <a:avLst/>
            <a:gdLst/>
            <a:ahLst/>
            <a:cxnLst/>
            <a:rect l="l" t="t" r="r" b="b"/>
            <a:pathLst>
              <a:path w="259715" h="200025">
                <a:moveTo>
                  <a:pt x="239344" y="0"/>
                </a:moveTo>
                <a:lnTo>
                  <a:pt x="192938" y="0"/>
                </a:lnTo>
                <a:lnTo>
                  <a:pt x="188437" y="7594"/>
                </a:lnTo>
                <a:lnTo>
                  <a:pt x="166535" y="47974"/>
                </a:lnTo>
                <a:lnTo>
                  <a:pt x="148259" y="85217"/>
                </a:lnTo>
                <a:lnTo>
                  <a:pt x="136995" y="128412"/>
                </a:lnTo>
                <a:lnTo>
                  <a:pt x="136702" y="135889"/>
                </a:lnTo>
                <a:lnTo>
                  <a:pt x="136883" y="142793"/>
                </a:lnTo>
                <a:lnTo>
                  <a:pt x="158521" y="187960"/>
                </a:lnTo>
                <a:lnTo>
                  <a:pt x="197967" y="199898"/>
                </a:lnTo>
                <a:lnTo>
                  <a:pt x="204754" y="199612"/>
                </a:lnTo>
                <a:lnTo>
                  <a:pt x="242773" y="181991"/>
                </a:lnTo>
                <a:lnTo>
                  <a:pt x="252945" y="166497"/>
                </a:lnTo>
                <a:lnTo>
                  <a:pt x="197967" y="166497"/>
                </a:lnTo>
                <a:lnTo>
                  <a:pt x="193141" y="166370"/>
                </a:lnTo>
                <a:lnTo>
                  <a:pt x="189077" y="163449"/>
                </a:lnTo>
                <a:lnTo>
                  <a:pt x="185762" y="157607"/>
                </a:lnTo>
                <a:lnTo>
                  <a:pt x="182460" y="151892"/>
                </a:lnTo>
                <a:lnTo>
                  <a:pt x="180733" y="144145"/>
                </a:lnTo>
                <a:lnTo>
                  <a:pt x="180614" y="135889"/>
                </a:lnTo>
                <a:lnTo>
                  <a:pt x="180733" y="124713"/>
                </a:lnTo>
                <a:lnTo>
                  <a:pt x="182460" y="117094"/>
                </a:lnTo>
                <a:lnTo>
                  <a:pt x="189077" y="105663"/>
                </a:lnTo>
                <a:lnTo>
                  <a:pt x="193141" y="102870"/>
                </a:lnTo>
                <a:lnTo>
                  <a:pt x="197967" y="102743"/>
                </a:lnTo>
                <a:lnTo>
                  <a:pt x="253004" y="102743"/>
                </a:lnTo>
                <a:lnTo>
                  <a:pt x="251867" y="100123"/>
                </a:lnTo>
                <a:lnTo>
                  <a:pt x="219534" y="74382"/>
                </a:lnTo>
                <a:lnTo>
                  <a:pt x="212456" y="73025"/>
                </a:lnTo>
                <a:lnTo>
                  <a:pt x="198653" y="73025"/>
                </a:lnTo>
                <a:lnTo>
                  <a:pt x="202939" y="63809"/>
                </a:lnTo>
                <a:lnTo>
                  <a:pt x="223292" y="25610"/>
                </a:lnTo>
                <a:lnTo>
                  <a:pt x="234036" y="7981"/>
                </a:lnTo>
                <a:lnTo>
                  <a:pt x="239344" y="0"/>
                </a:lnTo>
                <a:close/>
              </a:path>
              <a:path w="259715" h="200025">
                <a:moveTo>
                  <a:pt x="253004" y="102743"/>
                </a:moveTo>
                <a:lnTo>
                  <a:pt x="197967" y="102743"/>
                </a:lnTo>
                <a:lnTo>
                  <a:pt x="202679" y="102870"/>
                </a:lnTo>
                <a:lnTo>
                  <a:pt x="206679" y="105791"/>
                </a:lnTo>
                <a:lnTo>
                  <a:pt x="213258" y="117221"/>
                </a:lnTo>
                <a:lnTo>
                  <a:pt x="214972" y="124841"/>
                </a:lnTo>
                <a:lnTo>
                  <a:pt x="215092" y="135889"/>
                </a:lnTo>
                <a:lnTo>
                  <a:pt x="214972" y="144145"/>
                </a:lnTo>
                <a:lnTo>
                  <a:pt x="213258" y="151892"/>
                </a:lnTo>
                <a:lnTo>
                  <a:pt x="209969" y="157607"/>
                </a:lnTo>
                <a:lnTo>
                  <a:pt x="206679" y="163449"/>
                </a:lnTo>
                <a:lnTo>
                  <a:pt x="202679" y="166370"/>
                </a:lnTo>
                <a:lnTo>
                  <a:pt x="197967" y="166497"/>
                </a:lnTo>
                <a:lnTo>
                  <a:pt x="252945" y="166497"/>
                </a:lnTo>
                <a:lnTo>
                  <a:pt x="255431" y="161226"/>
                </a:lnTo>
                <a:lnTo>
                  <a:pt x="258610" y="148415"/>
                </a:lnTo>
                <a:lnTo>
                  <a:pt x="259689" y="133985"/>
                </a:lnTo>
                <a:lnTo>
                  <a:pt x="258828" y="121412"/>
                </a:lnTo>
                <a:lnTo>
                  <a:pt x="256232" y="110172"/>
                </a:lnTo>
                <a:lnTo>
                  <a:pt x="253004" y="102743"/>
                </a:lnTo>
                <a:close/>
              </a:path>
              <a:path w="259715" h="200025">
                <a:moveTo>
                  <a:pt x="207403" y="72136"/>
                </a:moveTo>
                <a:lnTo>
                  <a:pt x="204165" y="72136"/>
                </a:lnTo>
                <a:lnTo>
                  <a:pt x="202374" y="72262"/>
                </a:lnTo>
                <a:lnTo>
                  <a:pt x="200533" y="72517"/>
                </a:lnTo>
                <a:lnTo>
                  <a:pt x="198653" y="73025"/>
                </a:lnTo>
                <a:lnTo>
                  <a:pt x="212456" y="73025"/>
                </a:lnTo>
                <a:lnTo>
                  <a:pt x="208483" y="72262"/>
                </a:lnTo>
                <a:lnTo>
                  <a:pt x="207403" y="72136"/>
                </a:lnTo>
                <a:close/>
              </a:path>
              <a:path w="259715" h="200025">
                <a:moveTo>
                  <a:pt x="44577" y="141605"/>
                </a:moveTo>
                <a:lnTo>
                  <a:pt x="0" y="141605"/>
                </a:lnTo>
                <a:lnTo>
                  <a:pt x="1500" y="154816"/>
                </a:lnTo>
                <a:lnTo>
                  <a:pt x="26910" y="191470"/>
                </a:lnTo>
                <a:lnTo>
                  <a:pt x="60578" y="200025"/>
                </a:lnTo>
                <a:lnTo>
                  <a:pt x="74475" y="198929"/>
                </a:lnTo>
                <a:lnTo>
                  <a:pt x="112953" y="172716"/>
                </a:lnTo>
                <a:lnTo>
                  <a:pt x="115806" y="165988"/>
                </a:lnTo>
                <a:lnTo>
                  <a:pt x="60578" y="165988"/>
                </a:lnTo>
                <a:lnTo>
                  <a:pt x="57505" y="165862"/>
                </a:lnTo>
                <a:lnTo>
                  <a:pt x="54330" y="163702"/>
                </a:lnTo>
                <a:lnTo>
                  <a:pt x="51028" y="159385"/>
                </a:lnTo>
                <a:lnTo>
                  <a:pt x="47739" y="154939"/>
                </a:lnTo>
                <a:lnTo>
                  <a:pt x="45580" y="149098"/>
                </a:lnTo>
                <a:lnTo>
                  <a:pt x="44577" y="141605"/>
                </a:lnTo>
                <a:close/>
              </a:path>
              <a:path w="259715" h="200025">
                <a:moveTo>
                  <a:pt x="115799" y="96647"/>
                </a:moveTo>
                <a:lnTo>
                  <a:pt x="57950" y="96647"/>
                </a:lnTo>
                <a:lnTo>
                  <a:pt x="61264" y="96774"/>
                </a:lnTo>
                <a:lnTo>
                  <a:pt x="62992" y="96774"/>
                </a:lnTo>
                <a:lnTo>
                  <a:pt x="64744" y="97536"/>
                </a:lnTo>
                <a:lnTo>
                  <a:pt x="68300" y="100837"/>
                </a:lnTo>
                <a:lnTo>
                  <a:pt x="70053" y="103250"/>
                </a:lnTo>
                <a:lnTo>
                  <a:pt x="71780" y="106552"/>
                </a:lnTo>
                <a:lnTo>
                  <a:pt x="75437" y="113157"/>
                </a:lnTo>
                <a:lnTo>
                  <a:pt x="77266" y="121412"/>
                </a:lnTo>
                <a:lnTo>
                  <a:pt x="77266" y="131318"/>
                </a:lnTo>
                <a:lnTo>
                  <a:pt x="65671" y="165988"/>
                </a:lnTo>
                <a:lnTo>
                  <a:pt x="115806" y="165988"/>
                </a:lnTo>
                <a:lnTo>
                  <a:pt x="117960" y="160909"/>
                </a:lnTo>
                <a:lnTo>
                  <a:pt x="121001" y="147101"/>
                </a:lnTo>
                <a:lnTo>
                  <a:pt x="122072" y="131318"/>
                </a:lnTo>
                <a:lnTo>
                  <a:pt x="121095" y="116242"/>
                </a:lnTo>
                <a:lnTo>
                  <a:pt x="118337" y="103012"/>
                </a:lnTo>
                <a:lnTo>
                  <a:pt x="115799" y="96647"/>
                </a:lnTo>
                <a:close/>
              </a:path>
              <a:path w="259715" h="200025">
                <a:moveTo>
                  <a:pt x="117500" y="0"/>
                </a:moveTo>
                <a:lnTo>
                  <a:pt x="9143" y="0"/>
                </a:lnTo>
                <a:lnTo>
                  <a:pt x="2514" y="112775"/>
                </a:lnTo>
                <a:lnTo>
                  <a:pt x="45262" y="112775"/>
                </a:lnTo>
                <a:lnTo>
                  <a:pt x="46634" y="107187"/>
                </a:lnTo>
                <a:lnTo>
                  <a:pt x="48806" y="103124"/>
                </a:lnTo>
                <a:lnTo>
                  <a:pt x="51803" y="100584"/>
                </a:lnTo>
                <a:lnTo>
                  <a:pt x="54800" y="97917"/>
                </a:lnTo>
                <a:lnTo>
                  <a:pt x="57950" y="96647"/>
                </a:lnTo>
                <a:lnTo>
                  <a:pt x="115799" y="96647"/>
                </a:lnTo>
                <a:lnTo>
                  <a:pt x="113794" y="91616"/>
                </a:lnTo>
                <a:lnTo>
                  <a:pt x="107467" y="82042"/>
                </a:lnTo>
                <a:lnTo>
                  <a:pt x="99480" y="74445"/>
                </a:lnTo>
                <a:lnTo>
                  <a:pt x="93672" y="71120"/>
                </a:lnTo>
                <a:lnTo>
                  <a:pt x="45034" y="71120"/>
                </a:lnTo>
                <a:lnTo>
                  <a:pt x="48006" y="34162"/>
                </a:lnTo>
                <a:lnTo>
                  <a:pt x="108699" y="34162"/>
                </a:lnTo>
                <a:lnTo>
                  <a:pt x="112014" y="33147"/>
                </a:lnTo>
                <a:lnTo>
                  <a:pt x="114211" y="31114"/>
                </a:lnTo>
                <a:lnTo>
                  <a:pt x="116408" y="29210"/>
                </a:lnTo>
                <a:lnTo>
                  <a:pt x="117500" y="25908"/>
                </a:lnTo>
                <a:lnTo>
                  <a:pt x="117500" y="0"/>
                </a:lnTo>
                <a:close/>
              </a:path>
              <a:path w="259715" h="200025">
                <a:moveTo>
                  <a:pt x="66293" y="64516"/>
                </a:moveTo>
                <a:lnTo>
                  <a:pt x="61150" y="64516"/>
                </a:lnTo>
                <a:lnTo>
                  <a:pt x="56807" y="65277"/>
                </a:lnTo>
                <a:lnTo>
                  <a:pt x="49720" y="67818"/>
                </a:lnTo>
                <a:lnTo>
                  <a:pt x="46977" y="69342"/>
                </a:lnTo>
                <a:lnTo>
                  <a:pt x="45034" y="71120"/>
                </a:lnTo>
                <a:lnTo>
                  <a:pt x="93672" y="71120"/>
                </a:lnTo>
                <a:lnTo>
                  <a:pt x="89957" y="68992"/>
                </a:lnTo>
                <a:lnTo>
                  <a:pt x="78895" y="65682"/>
                </a:lnTo>
                <a:lnTo>
                  <a:pt x="66293" y="6451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10488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03274" y="5381878"/>
            <a:ext cx="599440" cy="210820"/>
          </a:xfrm>
          <a:custGeom>
            <a:avLst/>
            <a:gdLst/>
            <a:ahLst/>
            <a:cxnLst/>
            <a:rect l="l" t="t" r="r" b="b"/>
            <a:pathLst>
              <a:path w="599439" h="210820">
                <a:moveTo>
                  <a:pt x="599439" y="174371"/>
                </a:moveTo>
                <a:lnTo>
                  <a:pt x="404749" y="174371"/>
                </a:lnTo>
                <a:lnTo>
                  <a:pt x="404749" y="198120"/>
                </a:lnTo>
                <a:lnTo>
                  <a:pt x="422782" y="209804"/>
                </a:lnTo>
                <a:lnTo>
                  <a:pt x="581406" y="209804"/>
                </a:lnTo>
                <a:lnTo>
                  <a:pt x="599439" y="198120"/>
                </a:lnTo>
                <a:lnTo>
                  <a:pt x="599439" y="174371"/>
                </a:lnTo>
                <a:close/>
              </a:path>
              <a:path w="599439" h="210820">
                <a:moveTo>
                  <a:pt x="392175" y="174371"/>
                </a:moveTo>
                <a:lnTo>
                  <a:pt x="197484" y="174371"/>
                </a:lnTo>
                <a:lnTo>
                  <a:pt x="197484" y="198120"/>
                </a:lnTo>
                <a:lnTo>
                  <a:pt x="215519" y="209804"/>
                </a:lnTo>
                <a:lnTo>
                  <a:pt x="374142" y="209804"/>
                </a:lnTo>
                <a:lnTo>
                  <a:pt x="392175" y="198120"/>
                </a:lnTo>
                <a:lnTo>
                  <a:pt x="392175" y="174371"/>
                </a:lnTo>
                <a:close/>
              </a:path>
              <a:path w="599439" h="210820">
                <a:moveTo>
                  <a:pt x="590295" y="1143"/>
                </a:moveTo>
                <a:lnTo>
                  <a:pt x="415163" y="1143"/>
                </a:lnTo>
                <a:lnTo>
                  <a:pt x="415163" y="141478"/>
                </a:lnTo>
                <a:lnTo>
                  <a:pt x="416306" y="144780"/>
                </a:lnTo>
                <a:lnTo>
                  <a:pt x="418592" y="146812"/>
                </a:lnTo>
                <a:lnTo>
                  <a:pt x="420877" y="148971"/>
                </a:lnTo>
                <a:lnTo>
                  <a:pt x="424180" y="149987"/>
                </a:lnTo>
                <a:lnTo>
                  <a:pt x="428751" y="149860"/>
                </a:lnTo>
                <a:lnTo>
                  <a:pt x="584485" y="149860"/>
                </a:lnTo>
                <a:lnTo>
                  <a:pt x="587375" y="148971"/>
                </a:lnTo>
                <a:lnTo>
                  <a:pt x="589661" y="146812"/>
                </a:lnTo>
                <a:lnTo>
                  <a:pt x="591946" y="144780"/>
                </a:lnTo>
                <a:lnTo>
                  <a:pt x="593089" y="141478"/>
                </a:lnTo>
                <a:lnTo>
                  <a:pt x="593089" y="114681"/>
                </a:lnTo>
                <a:lnTo>
                  <a:pt x="461390" y="114681"/>
                </a:lnTo>
                <a:lnTo>
                  <a:pt x="461390" y="92583"/>
                </a:lnTo>
                <a:lnTo>
                  <a:pt x="579882" y="92583"/>
                </a:lnTo>
                <a:lnTo>
                  <a:pt x="583311" y="91567"/>
                </a:lnTo>
                <a:lnTo>
                  <a:pt x="587756" y="87375"/>
                </a:lnTo>
                <a:lnTo>
                  <a:pt x="588899" y="84200"/>
                </a:lnTo>
                <a:lnTo>
                  <a:pt x="588899" y="57150"/>
                </a:lnTo>
                <a:lnTo>
                  <a:pt x="461390" y="57150"/>
                </a:lnTo>
                <a:lnTo>
                  <a:pt x="461390" y="36703"/>
                </a:lnTo>
                <a:lnTo>
                  <a:pt x="581707" y="36703"/>
                </a:lnTo>
                <a:lnTo>
                  <a:pt x="584707" y="35813"/>
                </a:lnTo>
                <a:lnTo>
                  <a:pt x="586867" y="33655"/>
                </a:lnTo>
                <a:lnTo>
                  <a:pt x="589152" y="31623"/>
                </a:lnTo>
                <a:lnTo>
                  <a:pt x="590295" y="28321"/>
                </a:lnTo>
                <a:lnTo>
                  <a:pt x="590295" y="1143"/>
                </a:lnTo>
                <a:close/>
              </a:path>
              <a:path w="599439" h="210820">
                <a:moveTo>
                  <a:pt x="584485" y="149860"/>
                </a:moveTo>
                <a:lnTo>
                  <a:pt x="579627" y="149860"/>
                </a:lnTo>
                <a:lnTo>
                  <a:pt x="584073" y="149987"/>
                </a:lnTo>
                <a:lnTo>
                  <a:pt x="584485" y="149860"/>
                </a:lnTo>
                <a:close/>
              </a:path>
              <a:path w="599439" h="210820">
                <a:moveTo>
                  <a:pt x="581707" y="36703"/>
                </a:moveTo>
                <a:lnTo>
                  <a:pt x="576833" y="36703"/>
                </a:lnTo>
                <a:lnTo>
                  <a:pt x="581278" y="36830"/>
                </a:lnTo>
                <a:lnTo>
                  <a:pt x="581707" y="36703"/>
                </a:lnTo>
                <a:close/>
              </a:path>
              <a:path w="599439" h="210820">
                <a:moveTo>
                  <a:pt x="162773" y="202692"/>
                </a:moveTo>
                <a:lnTo>
                  <a:pt x="125984" y="202692"/>
                </a:lnTo>
                <a:lnTo>
                  <a:pt x="125984" y="210438"/>
                </a:lnTo>
                <a:lnTo>
                  <a:pt x="146812" y="210438"/>
                </a:lnTo>
                <a:lnTo>
                  <a:pt x="150748" y="209804"/>
                </a:lnTo>
                <a:lnTo>
                  <a:pt x="154178" y="208280"/>
                </a:lnTo>
                <a:lnTo>
                  <a:pt x="157606" y="206883"/>
                </a:lnTo>
                <a:lnTo>
                  <a:pt x="160781" y="204597"/>
                </a:lnTo>
                <a:lnTo>
                  <a:pt x="162773" y="202692"/>
                </a:lnTo>
                <a:close/>
              </a:path>
              <a:path w="599439" h="210820">
                <a:moveTo>
                  <a:pt x="109219" y="888"/>
                </a:moveTo>
                <a:lnTo>
                  <a:pt x="0" y="888"/>
                </a:lnTo>
                <a:lnTo>
                  <a:pt x="0" y="28829"/>
                </a:lnTo>
                <a:lnTo>
                  <a:pt x="1015" y="32004"/>
                </a:lnTo>
                <a:lnTo>
                  <a:pt x="3047" y="33782"/>
                </a:lnTo>
                <a:lnTo>
                  <a:pt x="5079" y="35687"/>
                </a:lnTo>
                <a:lnTo>
                  <a:pt x="8381" y="36575"/>
                </a:lnTo>
                <a:lnTo>
                  <a:pt x="62610" y="36575"/>
                </a:lnTo>
                <a:lnTo>
                  <a:pt x="62610" y="82931"/>
                </a:lnTo>
                <a:lnTo>
                  <a:pt x="634" y="82931"/>
                </a:lnTo>
                <a:lnTo>
                  <a:pt x="684" y="195834"/>
                </a:lnTo>
                <a:lnTo>
                  <a:pt x="762" y="199009"/>
                </a:lnTo>
                <a:lnTo>
                  <a:pt x="2031" y="202819"/>
                </a:lnTo>
                <a:lnTo>
                  <a:pt x="7619" y="208153"/>
                </a:lnTo>
                <a:lnTo>
                  <a:pt x="11556" y="209550"/>
                </a:lnTo>
                <a:lnTo>
                  <a:pt x="90297" y="209550"/>
                </a:lnTo>
                <a:lnTo>
                  <a:pt x="96900" y="209169"/>
                </a:lnTo>
                <a:lnTo>
                  <a:pt x="102234" y="208407"/>
                </a:lnTo>
                <a:lnTo>
                  <a:pt x="107187" y="207772"/>
                </a:lnTo>
                <a:lnTo>
                  <a:pt x="115188" y="205867"/>
                </a:lnTo>
                <a:lnTo>
                  <a:pt x="125984" y="202692"/>
                </a:lnTo>
                <a:lnTo>
                  <a:pt x="162773" y="202692"/>
                </a:lnTo>
                <a:lnTo>
                  <a:pt x="172338" y="185038"/>
                </a:lnTo>
                <a:lnTo>
                  <a:pt x="172338" y="174117"/>
                </a:lnTo>
                <a:lnTo>
                  <a:pt x="47116" y="174117"/>
                </a:lnTo>
                <a:lnTo>
                  <a:pt x="47116" y="117856"/>
                </a:lnTo>
                <a:lnTo>
                  <a:pt x="101418" y="117856"/>
                </a:lnTo>
                <a:lnTo>
                  <a:pt x="104139" y="117094"/>
                </a:lnTo>
                <a:lnTo>
                  <a:pt x="106172" y="115188"/>
                </a:lnTo>
                <a:lnTo>
                  <a:pt x="108331" y="113284"/>
                </a:lnTo>
                <a:lnTo>
                  <a:pt x="109347" y="110236"/>
                </a:lnTo>
                <a:lnTo>
                  <a:pt x="109219" y="105791"/>
                </a:lnTo>
                <a:lnTo>
                  <a:pt x="109219" y="888"/>
                </a:lnTo>
                <a:close/>
              </a:path>
              <a:path w="599439" h="210820">
                <a:moveTo>
                  <a:pt x="172338" y="381"/>
                </a:moveTo>
                <a:lnTo>
                  <a:pt x="125984" y="381"/>
                </a:lnTo>
                <a:lnTo>
                  <a:pt x="125984" y="167005"/>
                </a:lnTo>
                <a:lnTo>
                  <a:pt x="119125" y="169418"/>
                </a:lnTo>
                <a:lnTo>
                  <a:pt x="112013" y="171069"/>
                </a:lnTo>
                <a:lnTo>
                  <a:pt x="104520" y="172338"/>
                </a:lnTo>
                <a:lnTo>
                  <a:pt x="96647" y="173482"/>
                </a:lnTo>
                <a:lnTo>
                  <a:pt x="90297" y="174117"/>
                </a:lnTo>
                <a:lnTo>
                  <a:pt x="172338" y="174117"/>
                </a:lnTo>
                <a:lnTo>
                  <a:pt x="172338" y="381"/>
                </a:lnTo>
                <a:close/>
              </a:path>
              <a:path w="599439" h="210820">
                <a:moveTo>
                  <a:pt x="101418" y="117856"/>
                </a:moveTo>
                <a:lnTo>
                  <a:pt x="96519" y="117856"/>
                </a:lnTo>
                <a:lnTo>
                  <a:pt x="100964" y="117983"/>
                </a:lnTo>
                <a:lnTo>
                  <a:pt x="101418" y="117856"/>
                </a:lnTo>
                <a:close/>
              </a:path>
              <a:path w="599439" h="210820">
                <a:moveTo>
                  <a:pt x="317626" y="0"/>
                </a:moveTo>
                <a:lnTo>
                  <a:pt x="271017" y="0"/>
                </a:lnTo>
                <a:lnTo>
                  <a:pt x="271017" y="45847"/>
                </a:lnTo>
                <a:lnTo>
                  <a:pt x="270682" y="52800"/>
                </a:lnTo>
                <a:lnTo>
                  <a:pt x="249047" y="90932"/>
                </a:lnTo>
                <a:lnTo>
                  <a:pt x="203326" y="107442"/>
                </a:lnTo>
                <a:lnTo>
                  <a:pt x="203326" y="143763"/>
                </a:lnTo>
                <a:lnTo>
                  <a:pt x="244796" y="135888"/>
                </a:lnTo>
                <a:lnTo>
                  <a:pt x="280320" y="114633"/>
                </a:lnTo>
                <a:lnTo>
                  <a:pt x="294385" y="97282"/>
                </a:lnTo>
                <a:lnTo>
                  <a:pt x="349443" y="97282"/>
                </a:lnTo>
                <a:lnTo>
                  <a:pt x="320788" y="65563"/>
                </a:lnTo>
                <a:lnTo>
                  <a:pt x="317626" y="45847"/>
                </a:lnTo>
                <a:lnTo>
                  <a:pt x="317626" y="0"/>
                </a:lnTo>
                <a:close/>
              </a:path>
              <a:path w="599439" h="210820">
                <a:moveTo>
                  <a:pt x="349443" y="97282"/>
                </a:moveTo>
                <a:lnTo>
                  <a:pt x="294385" y="97282"/>
                </a:lnTo>
                <a:lnTo>
                  <a:pt x="300360" y="106237"/>
                </a:lnTo>
                <a:lnTo>
                  <a:pt x="330453" y="129794"/>
                </a:lnTo>
                <a:lnTo>
                  <a:pt x="371244" y="142884"/>
                </a:lnTo>
                <a:lnTo>
                  <a:pt x="385318" y="143763"/>
                </a:lnTo>
                <a:lnTo>
                  <a:pt x="385318" y="107442"/>
                </a:lnTo>
                <a:lnTo>
                  <a:pt x="373602" y="106398"/>
                </a:lnTo>
                <a:lnTo>
                  <a:pt x="362076" y="103282"/>
                </a:lnTo>
                <a:lnTo>
                  <a:pt x="350742" y="98119"/>
                </a:lnTo>
                <a:lnTo>
                  <a:pt x="349443" y="9728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65705" y="5368290"/>
            <a:ext cx="408940" cy="224154"/>
          </a:xfrm>
          <a:custGeom>
            <a:avLst/>
            <a:gdLst/>
            <a:ahLst/>
            <a:cxnLst/>
            <a:rect l="l" t="t" r="r" b="b"/>
            <a:pathLst>
              <a:path w="408939" h="224154">
                <a:moveTo>
                  <a:pt x="179196" y="140208"/>
                </a:moveTo>
                <a:lnTo>
                  <a:pt x="13462" y="140208"/>
                </a:lnTo>
                <a:lnTo>
                  <a:pt x="13462" y="214249"/>
                </a:lnTo>
                <a:lnTo>
                  <a:pt x="14858" y="217805"/>
                </a:lnTo>
                <a:lnTo>
                  <a:pt x="17399" y="220345"/>
                </a:lnTo>
                <a:lnTo>
                  <a:pt x="19938" y="222758"/>
                </a:lnTo>
                <a:lnTo>
                  <a:pt x="23621" y="224027"/>
                </a:lnTo>
                <a:lnTo>
                  <a:pt x="169037" y="224027"/>
                </a:lnTo>
                <a:lnTo>
                  <a:pt x="172719" y="222758"/>
                </a:lnTo>
                <a:lnTo>
                  <a:pt x="175260" y="220345"/>
                </a:lnTo>
                <a:lnTo>
                  <a:pt x="177800" y="217805"/>
                </a:lnTo>
                <a:lnTo>
                  <a:pt x="179196" y="214249"/>
                </a:lnTo>
                <a:lnTo>
                  <a:pt x="179196" y="188468"/>
                </a:lnTo>
                <a:lnTo>
                  <a:pt x="59689" y="188468"/>
                </a:lnTo>
                <a:lnTo>
                  <a:pt x="59689" y="175895"/>
                </a:lnTo>
                <a:lnTo>
                  <a:pt x="179196" y="175895"/>
                </a:lnTo>
                <a:lnTo>
                  <a:pt x="179196" y="140208"/>
                </a:lnTo>
                <a:close/>
              </a:path>
              <a:path w="408939" h="224154">
                <a:moveTo>
                  <a:pt x="179196" y="175895"/>
                </a:moveTo>
                <a:lnTo>
                  <a:pt x="132842" y="175895"/>
                </a:lnTo>
                <a:lnTo>
                  <a:pt x="132842" y="188468"/>
                </a:lnTo>
                <a:lnTo>
                  <a:pt x="179196" y="188468"/>
                </a:lnTo>
                <a:lnTo>
                  <a:pt x="179196" y="175895"/>
                </a:lnTo>
                <a:close/>
              </a:path>
              <a:path w="408939" h="224154">
                <a:moveTo>
                  <a:pt x="335280" y="161417"/>
                </a:moveTo>
                <a:lnTo>
                  <a:pt x="288798" y="161417"/>
                </a:lnTo>
                <a:lnTo>
                  <a:pt x="288798" y="223900"/>
                </a:lnTo>
                <a:lnTo>
                  <a:pt x="316483" y="223900"/>
                </a:lnTo>
                <a:lnTo>
                  <a:pt x="321563" y="223774"/>
                </a:lnTo>
                <a:lnTo>
                  <a:pt x="325881" y="222123"/>
                </a:lnTo>
                <a:lnTo>
                  <a:pt x="333248" y="215773"/>
                </a:lnTo>
                <a:lnTo>
                  <a:pt x="335025" y="211836"/>
                </a:lnTo>
                <a:lnTo>
                  <a:pt x="335280" y="207137"/>
                </a:lnTo>
                <a:lnTo>
                  <a:pt x="335280" y="161417"/>
                </a:lnTo>
                <a:close/>
              </a:path>
              <a:path w="408939" h="224154">
                <a:moveTo>
                  <a:pt x="408686" y="126237"/>
                </a:moveTo>
                <a:lnTo>
                  <a:pt x="212470" y="126237"/>
                </a:lnTo>
                <a:lnTo>
                  <a:pt x="212470" y="152400"/>
                </a:lnTo>
                <a:lnTo>
                  <a:pt x="213741" y="155956"/>
                </a:lnTo>
                <a:lnTo>
                  <a:pt x="216154" y="158114"/>
                </a:lnTo>
                <a:lnTo>
                  <a:pt x="218567" y="160400"/>
                </a:lnTo>
                <a:lnTo>
                  <a:pt x="222250" y="161417"/>
                </a:lnTo>
                <a:lnTo>
                  <a:pt x="398906" y="161417"/>
                </a:lnTo>
                <a:lnTo>
                  <a:pt x="402589" y="160400"/>
                </a:lnTo>
                <a:lnTo>
                  <a:pt x="405002" y="158114"/>
                </a:lnTo>
                <a:lnTo>
                  <a:pt x="407416" y="155956"/>
                </a:lnTo>
                <a:lnTo>
                  <a:pt x="408686" y="152400"/>
                </a:lnTo>
                <a:lnTo>
                  <a:pt x="408686" y="126237"/>
                </a:lnTo>
                <a:close/>
              </a:path>
              <a:path w="408939" h="224154">
                <a:moveTo>
                  <a:pt x="95757" y="56007"/>
                </a:moveTo>
                <a:lnTo>
                  <a:pt x="35813" y="56007"/>
                </a:lnTo>
                <a:lnTo>
                  <a:pt x="25273" y="56261"/>
                </a:lnTo>
                <a:lnTo>
                  <a:pt x="17399" y="59055"/>
                </a:lnTo>
                <a:lnTo>
                  <a:pt x="12192" y="64388"/>
                </a:lnTo>
                <a:lnTo>
                  <a:pt x="7112" y="69723"/>
                </a:lnTo>
                <a:lnTo>
                  <a:pt x="4571" y="76581"/>
                </a:lnTo>
                <a:lnTo>
                  <a:pt x="4571" y="113284"/>
                </a:lnTo>
                <a:lnTo>
                  <a:pt x="7112" y="120142"/>
                </a:lnTo>
                <a:lnTo>
                  <a:pt x="17399" y="131190"/>
                </a:lnTo>
                <a:lnTo>
                  <a:pt x="25273" y="133985"/>
                </a:lnTo>
                <a:lnTo>
                  <a:pt x="35813" y="134238"/>
                </a:lnTo>
                <a:lnTo>
                  <a:pt x="95757" y="134238"/>
                </a:lnTo>
                <a:lnTo>
                  <a:pt x="106299" y="133985"/>
                </a:lnTo>
                <a:lnTo>
                  <a:pt x="114173" y="131190"/>
                </a:lnTo>
                <a:lnTo>
                  <a:pt x="119252" y="125602"/>
                </a:lnTo>
                <a:lnTo>
                  <a:pt x="124332" y="120142"/>
                </a:lnTo>
                <a:lnTo>
                  <a:pt x="126873" y="113284"/>
                </a:lnTo>
                <a:lnTo>
                  <a:pt x="126873" y="101346"/>
                </a:lnTo>
                <a:lnTo>
                  <a:pt x="57785" y="101346"/>
                </a:lnTo>
                <a:lnTo>
                  <a:pt x="55625" y="101092"/>
                </a:lnTo>
                <a:lnTo>
                  <a:pt x="53848" y="100330"/>
                </a:lnTo>
                <a:lnTo>
                  <a:pt x="51943" y="99568"/>
                </a:lnTo>
                <a:lnTo>
                  <a:pt x="51054" y="98171"/>
                </a:lnTo>
                <a:lnTo>
                  <a:pt x="50926" y="96012"/>
                </a:lnTo>
                <a:lnTo>
                  <a:pt x="51054" y="93980"/>
                </a:lnTo>
                <a:lnTo>
                  <a:pt x="51943" y="92710"/>
                </a:lnTo>
                <a:lnTo>
                  <a:pt x="53848" y="92201"/>
                </a:lnTo>
                <a:lnTo>
                  <a:pt x="55625" y="91567"/>
                </a:lnTo>
                <a:lnTo>
                  <a:pt x="57785" y="91439"/>
                </a:lnTo>
                <a:lnTo>
                  <a:pt x="126873" y="91439"/>
                </a:lnTo>
                <a:lnTo>
                  <a:pt x="126873" y="76581"/>
                </a:lnTo>
                <a:lnTo>
                  <a:pt x="124332" y="69723"/>
                </a:lnTo>
                <a:lnTo>
                  <a:pt x="114173" y="59055"/>
                </a:lnTo>
                <a:lnTo>
                  <a:pt x="106299" y="56261"/>
                </a:lnTo>
                <a:lnTo>
                  <a:pt x="95757" y="56007"/>
                </a:lnTo>
                <a:close/>
              </a:path>
              <a:path w="408939" h="224154">
                <a:moveTo>
                  <a:pt x="126873" y="91439"/>
                </a:moveTo>
                <a:lnTo>
                  <a:pt x="75056" y="91439"/>
                </a:lnTo>
                <a:lnTo>
                  <a:pt x="76962" y="91567"/>
                </a:lnTo>
                <a:lnTo>
                  <a:pt x="78358" y="92201"/>
                </a:lnTo>
                <a:lnTo>
                  <a:pt x="79756" y="92710"/>
                </a:lnTo>
                <a:lnTo>
                  <a:pt x="80391" y="93980"/>
                </a:lnTo>
                <a:lnTo>
                  <a:pt x="80391" y="98171"/>
                </a:lnTo>
                <a:lnTo>
                  <a:pt x="79756" y="99568"/>
                </a:lnTo>
                <a:lnTo>
                  <a:pt x="76962" y="101092"/>
                </a:lnTo>
                <a:lnTo>
                  <a:pt x="75056" y="101346"/>
                </a:lnTo>
                <a:lnTo>
                  <a:pt x="126873" y="101346"/>
                </a:lnTo>
                <a:lnTo>
                  <a:pt x="126873" y="91439"/>
                </a:lnTo>
                <a:close/>
              </a:path>
              <a:path w="408939" h="224154">
                <a:moveTo>
                  <a:pt x="179196" y="13970"/>
                </a:moveTo>
                <a:lnTo>
                  <a:pt x="132842" y="13970"/>
                </a:lnTo>
                <a:lnTo>
                  <a:pt x="132842" y="133731"/>
                </a:lnTo>
                <a:lnTo>
                  <a:pt x="167005" y="133731"/>
                </a:lnTo>
                <a:lnTo>
                  <a:pt x="171323" y="132334"/>
                </a:lnTo>
                <a:lnTo>
                  <a:pt x="174370" y="129539"/>
                </a:lnTo>
                <a:lnTo>
                  <a:pt x="177545" y="126746"/>
                </a:lnTo>
                <a:lnTo>
                  <a:pt x="179196" y="122936"/>
                </a:lnTo>
                <a:lnTo>
                  <a:pt x="179196" y="91312"/>
                </a:lnTo>
                <a:lnTo>
                  <a:pt x="198374" y="91312"/>
                </a:lnTo>
                <a:lnTo>
                  <a:pt x="202311" y="90170"/>
                </a:lnTo>
                <a:lnTo>
                  <a:pt x="207899" y="85851"/>
                </a:lnTo>
                <a:lnTo>
                  <a:pt x="209295" y="82423"/>
                </a:lnTo>
                <a:lnTo>
                  <a:pt x="209423" y="77724"/>
                </a:lnTo>
                <a:lnTo>
                  <a:pt x="209423" y="51688"/>
                </a:lnTo>
                <a:lnTo>
                  <a:pt x="179196" y="51688"/>
                </a:lnTo>
                <a:lnTo>
                  <a:pt x="179196" y="13970"/>
                </a:lnTo>
                <a:close/>
              </a:path>
              <a:path w="408939" h="224154">
                <a:moveTo>
                  <a:pt x="334391" y="13588"/>
                </a:moveTo>
                <a:lnTo>
                  <a:pt x="287655" y="13588"/>
                </a:lnTo>
                <a:lnTo>
                  <a:pt x="287655" y="28829"/>
                </a:lnTo>
                <a:lnTo>
                  <a:pt x="286327" y="40973"/>
                </a:lnTo>
                <a:lnTo>
                  <a:pt x="254319" y="75168"/>
                </a:lnTo>
                <a:lnTo>
                  <a:pt x="219582" y="83312"/>
                </a:lnTo>
                <a:lnTo>
                  <a:pt x="219582" y="119125"/>
                </a:lnTo>
                <a:lnTo>
                  <a:pt x="261088" y="112053"/>
                </a:lnTo>
                <a:lnTo>
                  <a:pt x="296799" y="92963"/>
                </a:lnTo>
                <a:lnTo>
                  <a:pt x="311023" y="77343"/>
                </a:lnTo>
                <a:lnTo>
                  <a:pt x="373214" y="77343"/>
                </a:lnTo>
                <a:lnTo>
                  <a:pt x="339820" y="51689"/>
                </a:lnTo>
                <a:lnTo>
                  <a:pt x="334391" y="28829"/>
                </a:lnTo>
                <a:lnTo>
                  <a:pt x="334391" y="13588"/>
                </a:lnTo>
                <a:close/>
              </a:path>
              <a:path w="408939" h="224154">
                <a:moveTo>
                  <a:pt x="373214" y="77343"/>
                </a:moveTo>
                <a:lnTo>
                  <a:pt x="311023" y="77343"/>
                </a:lnTo>
                <a:lnTo>
                  <a:pt x="314325" y="82931"/>
                </a:lnTo>
                <a:lnTo>
                  <a:pt x="347344" y="106552"/>
                </a:lnTo>
                <a:lnTo>
                  <a:pt x="388334" y="118363"/>
                </a:lnTo>
                <a:lnTo>
                  <a:pt x="402463" y="119125"/>
                </a:lnTo>
                <a:lnTo>
                  <a:pt x="402463" y="83312"/>
                </a:lnTo>
                <a:lnTo>
                  <a:pt x="390725" y="82407"/>
                </a:lnTo>
                <a:lnTo>
                  <a:pt x="379142" y="79692"/>
                </a:lnTo>
                <a:lnTo>
                  <a:pt x="373214" y="77343"/>
                </a:lnTo>
                <a:close/>
              </a:path>
              <a:path w="408939" h="224154">
                <a:moveTo>
                  <a:pt x="128650" y="16510"/>
                </a:moveTo>
                <a:lnTo>
                  <a:pt x="0" y="16510"/>
                </a:lnTo>
                <a:lnTo>
                  <a:pt x="0" y="42925"/>
                </a:lnTo>
                <a:lnTo>
                  <a:pt x="1016" y="46100"/>
                </a:lnTo>
                <a:lnTo>
                  <a:pt x="5461" y="50037"/>
                </a:lnTo>
                <a:lnTo>
                  <a:pt x="8762" y="51054"/>
                </a:lnTo>
                <a:lnTo>
                  <a:pt x="119887" y="51054"/>
                </a:lnTo>
                <a:lnTo>
                  <a:pt x="123189" y="50037"/>
                </a:lnTo>
                <a:lnTo>
                  <a:pt x="127635" y="46100"/>
                </a:lnTo>
                <a:lnTo>
                  <a:pt x="128650" y="42925"/>
                </a:lnTo>
                <a:lnTo>
                  <a:pt x="128650" y="16510"/>
                </a:lnTo>
                <a:close/>
              </a:path>
              <a:path w="408939" h="224154">
                <a:moveTo>
                  <a:pt x="89154" y="0"/>
                </a:moveTo>
                <a:lnTo>
                  <a:pt x="42925" y="0"/>
                </a:lnTo>
                <a:lnTo>
                  <a:pt x="42925" y="16510"/>
                </a:lnTo>
                <a:lnTo>
                  <a:pt x="89154" y="16510"/>
                </a:lnTo>
                <a:lnTo>
                  <a:pt x="8915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41829" y="5381625"/>
            <a:ext cx="403860" cy="211454"/>
          </a:xfrm>
          <a:custGeom>
            <a:avLst/>
            <a:gdLst/>
            <a:ahLst/>
            <a:cxnLst/>
            <a:rect l="l" t="t" r="r" b="b"/>
            <a:pathLst>
              <a:path w="403860" h="211454">
                <a:moveTo>
                  <a:pt x="356362" y="130683"/>
                </a:moveTo>
                <a:lnTo>
                  <a:pt x="254888" y="130683"/>
                </a:lnTo>
                <a:lnTo>
                  <a:pt x="246741" y="131329"/>
                </a:lnTo>
                <a:lnTo>
                  <a:pt x="215112" y="156279"/>
                </a:lnTo>
                <a:lnTo>
                  <a:pt x="214375" y="162687"/>
                </a:lnTo>
                <a:lnTo>
                  <a:pt x="214375" y="178942"/>
                </a:lnTo>
                <a:lnTo>
                  <a:pt x="239236" y="208581"/>
                </a:lnTo>
                <a:lnTo>
                  <a:pt x="254888" y="210947"/>
                </a:lnTo>
                <a:lnTo>
                  <a:pt x="356362" y="210947"/>
                </a:lnTo>
                <a:lnTo>
                  <a:pt x="393842" y="191293"/>
                </a:lnTo>
                <a:lnTo>
                  <a:pt x="396747" y="178942"/>
                </a:lnTo>
                <a:lnTo>
                  <a:pt x="396747" y="175513"/>
                </a:lnTo>
                <a:lnTo>
                  <a:pt x="267207" y="175513"/>
                </a:lnTo>
                <a:lnTo>
                  <a:pt x="263906" y="175133"/>
                </a:lnTo>
                <a:lnTo>
                  <a:pt x="262127" y="174371"/>
                </a:lnTo>
                <a:lnTo>
                  <a:pt x="260476" y="173609"/>
                </a:lnTo>
                <a:lnTo>
                  <a:pt x="259714" y="172465"/>
                </a:lnTo>
                <a:lnTo>
                  <a:pt x="259714" y="169290"/>
                </a:lnTo>
                <a:lnTo>
                  <a:pt x="260476" y="168021"/>
                </a:lnTo>
                <a:lnTo>
                  <a:pt x="262127" y="167386"/>
                </a:lnTo>
                <a:lnTo>
                  <a:pt x="263906" y="166750"/>
                </a:lnTo>
                <a:lnTo>
                  <a:pt x="267207" y="166370"/>
                </a:lnTo>
                <a:lnTo>
                  <a:pt x="396747" y="166370"/>
                </a:lnTo>
                <a:lnTo>
                  <a:pt x="396747" y="162687"/>
                </a:lnTo>
                <a:lnTo>
                  <a:pt x="371887" y="133096"/>
                </a:lnTo>
                <a:lnTo>
                  <a:pt x="364434" y="131329"/>
                </a:lnTo>
                <a:lnTo>
                  <a:pt x="356362" y="130683"/>
                </a:lnTo>
                <a:close/>
              </a:path>
              <a:path w="403860" h="211454">
                <a:moveTo>
                  <a:pt x="396747" y="166370"/>
                </a:moveTo>
                <a:lnTo>
                  <a:pt x="344423" y="166370"/>
                </a:lnTo>
                <a:lnTo>
                  <a:pt x="347725" y="166750"/>
                </a:lnTo>
                <a:lnTo>
                  <a:pt x="349503" y="167386"/>
                </a:lnTo>
                <a:lnTo>
                  <a:pt x="351154" y="168021"/>
                </a:lnTo>
                <a:lnTo>
                  <a:pt x="351916" y="169290"/>
                </a:lnTo>
                <a:lnTo>
                  <a:pt x="351916" y="172465"/>
                </a:lnTo>
                <a:lnTo>
                  <a:pt x="351154" y="173609"/>
                </a:lnTo>
                <a:lnTo>
                  <a:pt x="349503" y="174371"/>
                </a:lnTo>
                <a:lnTo>
                  <a:pt x="347725" y="175133"/>
                </a:lnTo>
                <a:lnTo>
                  <a:pt x="344423" y="175513"/>
                </a:lnTo>
                <a:lnTo>
                  <a:pt x="396747" y="175513"/>
                </a:lnTo>
                <a:lnTo>
                  <a:pt x="396747" y="166370"/>
                </a:lnTo>
                <a:close/>
              </a:path>
              <a:path w="403860" h="211454">
                <a:moveTo>
                  <a:pt x="149097" y="130683"/>
                </a:moveTo>
                <a:lnTo>
                  <a:pt x="47625" y="130683"/>
                </a:lnTo>
                <a:lnTo>
                  <a:pt x="39477" y="131329"/>
                </a:lnTo>
                <a:lnTo>
                  <a:pt x="7848" y="156279"/>
                </a:lnTo>
                <a:lnTo>
                  <a:pt x="7112" y="162687"/>
                </a:lnTo>
                <a:lnTo>
                  <a:pt x="7112" y="178942"/>
                </a:lnTo>
                <a:lnTo>
                  <a:pt x="31972" y="208581"/>
                </a:lnTo>
                <a:lnTo>
                  <a:pt x="47625" y="210947"/>
                </a:lnTo>
                <a:lnTo>
                  <a:pt x="149097" y="210947"/>
                </a:lnTo>
                <a:lnTo>
                  <a:pt x="186578" y="191293"/>
                </a:lnTo>
                <a:lnTo>
                  <a:pt x="189483" y="178942"/>
                </a:lnTo>
                <a:lnTo>
                  <a:pt x="189483" y="175513"/>
                </a:lnTo>
                <a:lnTo>
                  <a:pt x="59943" y="175513"/>
                </a:lnTo>
                <a:lnTo>
                  <a:pt x="56641" y="175133"/>
                </a:lnTo>
                <a:lnTo>
                  <a:pt x="54863" y="174371"/>
                </a:lnTo>
                <a:lnTo>
                  <a:pt x="53212" y="173609"/>
                </a:lnTo>
                <a:lnTo>
                  <a:pt x="52450" y="172465"/>
                </a:lnTo>
                <a:lnTo>
                  <a:pt x="52450" y="169290"/>
                </a:lnTo>
                <a:lnTo>
                  <a:pt x="53212" y="168021"/>
                </a:lnTo>
                <a:lnTo>
                  <a:pt x="54863" y="167386"/>
                </a:lnTo>
                <a:lnTo>
                  <a:pt x="56641" y="166750"/>
                </a:lnTo>
                <a:lnTo>
                  <a:pt x="59943" y="166370"/>
                </a:lnTo>
                <a:lnTo>
                  <a:pt x="189483" y="166370"/>
                </a:lnTo>
                <a:lnTo>
                  <a:pt x="189483" y="162687"/>
                </a:lnTo>
                <a:lnTo>
                  <a:pt x="164623" y="133096"/>
                </a:lnTo>
                <a:lnTo>
                  <a:pt x="157170" y="131329"/>
                </a:lnTo>
                <a:lnTo>
                  <a:pt x="149097" y="130683"/>
                </a:lnTo>
                <a:close/>
              </a:path>
              <a:path w="403860" h="211454">
                <a:moveTo>
                  <a:pt x="189483" y="166370"/>
                </a:moveTo>
                <a:lnTo>
                  <a:pt x="137159" y="166370"/>
                </a:lnTo>
                <a:lnTo>
                  <a:pt x="140462" y="166750"/>
                </a:lnTo>
                <a:lnTo>
                  <a:pt x="142239" y="167386"/>
                </a:lnTo>
                <a:lnTo>
                  <a:pt x="143890" y="168021"/>
                </a:lnTo>
                <a:lnTo>
                  <a:pt x="144652" y="169290"/>
                </a:lnTo>
                <a:lnTo>
                  <a:pt x="144652" y="172465"/>
                </a:lnTo>
                <a:lnTo>
                  <a:pt x="143890" y="173609"/>
                </a:lnTo>
                <a:lnTo>
                  <a:pt x="142239" y="174371"/>
                </a:lnTo>
                <a:lnTo>
                  <a:pt x="140462" y="175133"/>
                </a:lnTo>
                <a:lnTo>
                  <a:pt x="137159" y="175513"/>
                </a:lnTo>
                <a:lnTo>
                  <a:pt x="189483" y="175513"/>
                </a:lnTo>
                <a:lnTo>
                  <a:pt x="189483" y="166370"/>
                </a:lnTo>
                <a:close/>
              </a:path>
              <a:path w="403860" h="211454">
                <a:moveTo>
                  <a:pt x="196214" y="88011"/>
                </a:moveTo>
                <a:lnTo>
                  <a:pt x="0" y="88011"/>
                </a:lnTo>
                <a:lnTo>
                  <a:pt x="0" y="113411"/>
                </a:lnTo>
                <a:lnTo>
                  <a:pt x="1269" y="116966"/>
                </a:lnTo>
                <a:lnTo>
                  <a:pt x="3682" y="119252"/>
                </a:lnTo>
                <a:lnTo>
                  <a:pt x="6095" y="121412"/>
                </a:lnTo>
                <a:lnTo>
                  <a:pt x="9778" y="122554"/>
                </a:lnTo>
                <a:lnTo>
                  <a:pt x="186435" y="122554"/>
                </a:lnTo>
                <a:lnTo>
                  <a:pt x="190119" y="121412"/>
                </a:lnTo>
                <a:lnTo>
                  <a:pt x="192531" y="119252"/>
                </a:lnTo>
                <a:lnTo>
                  <a:pt x="194944" y="116966"/>
                </a:lnTo>
                <a:lnTo>
                  <a:pt x="196214" y="113411"/>
                </a:lnTo>
                <a:lnTo>
                  <a:pt x="196214" y="88011"/>
                </a:lnTo>
                <a:close/>
              </a:path>
              <a:path w="403860" h="211454">
                <a:moveTo>
                  <a:pt x="403478" y="89408"/>
                </a:moveTo>
                <a:lnTo>
                  <a:pt x="207263" y="89408"/>
                </a:lnTo>
                <a:lnTo>
                  <a:pt x="207263" y="115442"/>
                </a:lnTo>
                <a:lnTo>
                  <a:pt x="208533" y="118999"/>
                </a:lnTo>
                <a:lnTo>
                  <a:pt x="210946" y="121285"/>
                </a:lnTo>
                <a:lnTo>
                  <a:pt x="213359" y="123444"/>
                </a:lnTo>
                <a:lnTo>
                  <a:pt x="217043" y="124587"/>
                </a:lnTo>
                <a:lnTo>
                  <a:pt x="393700" y="124587"/>
                </a:lnTo>
                <a:lnTo>
                  <a:pt x="397382" y="123444"/>
                </a:lnTo>
                <a:lnTo>
                  <a:pt x="399795" y="121285"/>
                </a:lnTo>
                <a:lnTo>
                  <a:pt x="402208" y="118999"/>
                </a:lnTo>
                <a:lnTo>
                  <a:pt x="403478" y="115442"/>
                </a:lnTo>
                <a:lnTo>
                  <a:pt x="403478" y="89408"/>
                </a:lnTo>
                <a:close/>
              </a:path>
              <a:path w="403860" h="211454">
                <a:moveTo>
                  <a:pt x="356362" y="0"/>
                </a:moveTo>
                <a:lnTo>
                  <a:pt x="254888" y="0"/>
                </a:lnTo>
                <a:lnTo>
                  <a:pt x="246741" y="593"/>
                </a:lnTo>
                <a:lnTo>
                  <a:pt x="215112" y="25578"/>
                </a:lnTo>
                <a:lnTo>
                  <a:pt x="214375" y="32003"/>
                </a:lnTo>
                <a:lnTo>
                  <a:pt x="214375" y="53594"/>
                </a:lnTo>
                <a:lnTo>
                  <a:pt x="243839" y="80263"/>
                </a:lnTo>
                <a:lnTo>
                  <a:pt x="243839" y="89408"/>
                </a:lnTo>
                <a:lnTo>
                  <a:pt x="290068" y="89408"/>
                </a:lnTo>
                <a:lnTo>
                  <a:pt x="290068" y="81152"/>
                </a:lnTo>
                <a:lnTo>
                  <a:pt x="368172" y="81152"/>
                </a:lnTo>
                <a:lnTo>
                  <a:pt x="368172" y="80010"/>
                </a:lnTo>
                <a:lnTo>
                  <a:pt x="371347" y="79248"/>
                </a:lnTo>
                <a:lnTo>
                  <a:pt x="374269" y="78104"/>
                </a:lnTo>
                <a:lnTo>
                  <a:pt x="393826" y="61595"/>
                </a:lnTo>
                <a:lnTo>
                  <a:pt x="395858" y="57785"/>
                </a:lnTo>
                <a:lnTo>
                  <a:pt x="396747" y="53594"/>
                </a:lnTo>
                <a:lnTo>
                  <a:pt x="396747" y="45720"/>
                </a:lnTo>
                <a:lnTo>
                  <a:pt x="267207" y="45720"/>
                </a:lnTo>
                <a:lnTo>
                  <a:pt x="263906" y="45212"/>
                </a:lnTo>
                <a:lnTo>
                  <a:pt x="262127" y="44323"/>
                </a:lnTo>
                <a:lnTo>
                  <a:pt x="260476" y="43434"/>
                </a:lnTo>
                <a:lnTo>
                  <a:pt x="259714" y="42163"/>
                </a:lnTo>
                <a:lnTo>
                  <a:pt x="259714" y="38988"/>
                </a:lnTo>
                <a:lnTo>
                  <a:pt x="260476" y="37719"/>
                </a:lnTo>
                <a:lnTo>
                  <a:pt x="262127" y="36829"/>
                </a:lnTo>
                <a:lnTo>
                  <a:pt x="263906" y="36067"/>
                </a:lnTo>
                <a:lnTo>
                  <a:pt x="267207" y="35687"/>
                </a:lnTo>
                <a:lnTo>
                  <a:pt x="396747" y="35687"/>
                </a:lnTo>
                <a:lnTo>
                  <a:pt x="396747" y="32003"/>
                </a:lnTo>
                <a:lnTo>
                  <a:pt x="371887" y="2365"/>
                </a:lnTo>
                <a:lnTo>
                  <a:pt x="364434" y="593"/>
                </a:lnTo>
                <a:lnTo>
                  <a:pt x="356362" y="0"/>
                </a:lnTo>
                <a:close/>
              </a:path>
              <a:path w="403860" h="211454">
                <a:moveTo>
                  <a:pt x="368172" y="81152"/>
                </a:moveTo>
                <a:lnTo>
                  <a:pt x="321818" y="81152"/>
                </a:lnTo>
                <a:lnTo>
                  <a:pt x="321818" y="89408"/>
                </a:lnTo>
                <a:lnTo>
                  <a:pt x="368172" y="89408"/>
                </a:lnTo>
                <a:lnTo>
                  <a:pt x="368172" y="81152"/>
                </a:lnTo>
                <a:close/>
              </a:path>
              <a:path w="403860" h="211454">
                <a:moveTo>
                  <a:pt x="396747" y="35687"/>
                </a:moveTo>
                <a:lnTo>
                  <a:pt x="344423" y="35687"/>
                </a:lnTo>
                <a:lnTo>
                  <a:pt x="347725" y="36067"/>
                </a:lnTo>
                <a:lnTo>
                  <a:pt x="349503" y="36829"/>
                </a:lnTo>
                <a:lnTo>
                  <a:pt x="351154" y="37719"/>
                </a:lnTo>
                <a:lnTo>
                  <a:pt x="351916" y="38988"/>
                </a:lnTo>
                <a:lnTo>
                  <a:pt x="351916" y="42163"/>
                </a:lnTo>
                <a:lnTo>
                  <a:pt x="351154" y="43434"/>
                </a:lnTo>
                <a:lnTo>
                  <a:pt x="349503" y="44323"/>
                </a:lnTo>
                <a:lnTo>
                  <a:pt x="347725" y="45212"/>
                </a:lnTo>
                <a:lnTo>
                  <a:pt x="344423" y="45720"/>
                </a:lnTo>
                <a:lnTo>
                  <a:pt x="396747" y="45720"/>
                </a:lnTo>
                <a:lnTo>
                  <a:pt x="396747" y="35687"/>
                </a:lnTo>
                <a:close/>
              </a:path>
              <a:path w="403860" h="211454">
                <a:moveTo>
                  <a:pt x="149097" y="0"/>
                </a:moveTo>
                <a:lnTo>
                  <a:pt x="47625" y="0"/>
                </a:lnTo>
                <a:lnTo>
                  <a:pt x="39477" y="593"/>
                </a:lnTo>
                <a:lnTo>
                  <a:pt x="7848" y="25578"/>
                </a:lnTo>
                <a:lnTo>
                  <a:pt x="7112" y="32003"/>
                </a:lnTo>
                <a:lnTo>
                  <a:pt x="7112" y="53594"/>
                </a:lnTo>
                <a:lnTo>
                  <a:pt x="39477" y="80581"/>
                </a:lnTo>
                <a:lnTo>
                  <a:pt x="47625" y="81152"/>
                </a:lnTo>
                <a:lnTo>
                  <a:pt x="149097" y="81152"/>
                </a:lnTo>
                <a:lnTo>
                  <a:pt x="184657" y="65404"/>
                </a:lnTo>
                <a:lnTo>
                  <a:pt x="186562" y="61595"/>
                </a:lnTo>
                <a:lnTo>
                  <a:pt x="188594" y="57785"/>
                </a:lnTo>
                <a:lnTo>
                  <a:pt x="189483" y="53594"/>
                </a:lnTo>
                <a:lnTo>
                  <a:pt x="189483" y="45720"/>
                </a:lnTo>
                <a:lnTo>
                  <a:pt x="59943" y="45720"/>
                </a:lnTo>
                <a:lnTo>
                  <a:pt x="56641" y="45212"/>
                </a:lnTo>
                <a:lnTo>
                  <a:pt x="54863" y="44323"/>
                </a:lnTo>
                <a:lnTo>
                  <a:pt x="53212" y="43434"/>
                </a:lnTo>
                <a:lnTo>
                  <a:pt x="52450" y="42163"/>
                </a:lnTo>
                <a:lnTo>
                  <a:pt x="52450" y="38988"/>
                </a:lnTo>
                <a:lnTo>
                  <a:pt x="53212" y="37719"/>
                </a:lnTo>
                <a:lnTo>
                  <a:pt x="54863" y="36829"/>
                </a:lnTo>
                <a:lnTo>
                  <a:pt x="56641" y="36067"/>
                </a:lnTo>
                <a:lnTo>
                  <a:pt x="59943" y="35687"/>
                </a:lnTo>
                <a:lnTo>
                  <a:pt x="189483" y="35687"/>
                </a:lnTo>
                <a:lnTo>
                  <a:pt x="189483" y="32003"/>
                </a:lnTo>
                <a:lnTo>
                  <a:pt x="164623" y="2365"/>
                </a:lnTo>
                <a:lnTo>
                  <a:pt x="157170" y="593"/>
                </a:lnTo>
                <a:lnTo>
                  <a:pt x="149097" y="0"/>
                </a:lnTo>
                <a:close/>
              </a:path>
              <a:path w="403860" h="211454">
                <a:moveTo>
                  <a:pt x="189483" y="35687"/>
                </a:moveTo>
                <a:lnTo>
                  <a:pt x="137159" y="35687"/>
                </a:lnTo>
                <a:lnTo>
                  <a:pt x="140462" y="36067"/>
                </a:lnTo>
                <a:lnTo>
                  <a:pt x="142239" y="36829"/>
                </a:lnTo>
                <a:lnTo>
                  <a:pt x="143890" y="37719"/>
                </a:lnTo>
                <a:lnTo>
                  <a:pt x="144652" y="38988"/>
                </a:lnTo>
                <a:lnTo>
                  <a:pt x="144652" y="42163"/>
                </a:lnTo>
                <a:lnTo>
                  <a:pt x="143890" y="43434"/>
                </a:lnTo>
                <a:lnTo>
                  <a:pt x="142239" y="44323"/>
                </a:lnTo>
                <a:lnTo>
                  <a:pt x="140462" y="45212"/>
                </a:lnTo>
                <a:lnTo>
                  <a:pt x="137159" y="45720"/>
                </a:lnTo>
                <a:lnTo>
                  <a:pt x="189483" y="45720"/>
                </a:lnTo>
                <a:lnTo>
                  <a:pt x="189483" y="3568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6714" y="5818632"/>
            <a:ext cx="261620" cy="200025"/>
          </a:xfrm>
          <a:custGeom>
            <a:avLst/>
            <a:gdLst/>
            <a:ahLst/>
            <a:cxnLst/>
            <a:rect l="l" t="t" r="r" b="b"/>
            <a:pathLst>
              <a:path w="261619" h="200025">
                <a:moveTo>
                  <a:pt x="260704" y="34035"/>
                </a:moveTo>
                <a:lnTo>
                  <a:pt x="217855" y="34035"/>
                </a:lnTo>
                <a:lnTo>
                  <a:pt x="208978" y="53300"/>
                </a:lnTo>
                <a:lnTo>
                  <a:pt x="192086" y="92543"/>
                </a:lnTo>
                <a:lnTo>
                  <a:pt x="176389" y="132957"/>
                </a:lnTo>
                <a:lnTo>
                  <a:pt x="162074" y="175922"/>
                </a:lnTo>
                <a:lnTo>
                  <a:pt x="155448" y="198500"/>
                </a:lnTo>
                <a:lnTo>
                  <a:pt x="203225" y="198500"/>
                </a:lnTo>
                <a:lnTo>
                  <a:pt x="205456" y="188950"/>
                </a:lnTo>
                <a:lnTo>
                  <a:pt x="207846" y="179339"/>
                </a:lnTo>
                <a:lnTo>
                  <a:pt x="218976" y="140176"/>
                </a:lnTo>
                <a:lnTo>
                  <a:pt x="232775" y="99790"/>
                </a:lnTo>
                <a:lnTo>
                  <a:pt x="250696" y="56086"/>
                </a:lnTo>
                <a:lnTo>
                  <a:pt x="255855" y="44551"/>
                </a:lnTo>
                <a:lnTo>
                  <a:pt x="260704" y="34035"/>
                </a:lnTo>
                <a:close/>
              </a:path>
              <a:path w="261619" h="200025">
                <a:moveTo>
                  <a:pt x="261289" y="0"/>
                </a:moveTo>
                <a:lnTo>
                  <a:pt x="135331" y="0"/>
                </a:lnTo>
                <a:lnTo>
                  <a:pt x="135331" y="25780"/>
                </a:lnTo>
                <a:lnTo>
                  <a:pt x="136423" y="28955"/>
                </a:lnTo>
                <a:lnTo>
                  <a:pt x="138620" y="30987"/>
                </a:lnTo>
                <a:lnTo>
                  <a:pt x="140817" y="33146"/>
                </a:lnTo>
                <a:lnTo>
                  <a:pt x="144132" y="34162"/>
                </a:lnTo>
                <a:lnTo>
                  <a:pt x="148590" y="34035"/>
                </a:lnTo>
                <a:lnTo>
                  <a:pt x="260704" y="34035"/>
                </a:lnTo>
                <a:lnTo>
                  <a:pt x="261289" y="32765"/>
                </a:lnTo>
                <a:lnTo>
                  <a:pt x="261289" y="0"/>
                </a:lnTo>
                <a:close/>
              </a:path>
              <a:path w="261619" h="200025">
                <a:moveTo>
                  <a:pt x="44577" y="141477"/>
                </a:moveTo>
                <a:lnTo>
                  <a:pt x="0" y="141477"/>
                </a:lnTo>
                <a:lnTo>
                  <a:pt x="1500" y="154745"/>
                </a:lnTo>
                <a:lnTo>
                  <a:pt x="26910" y="191470"/>
                </a:lnTo>
                <a:lnTo>
                  <a:pt x="60578" y="200025"/>
                </a:lnTo>
                <a:lnTo>
                  <a:pt x="74475" y="198929"/>
                </a:lnTo>
                <a:lnTo>
                  <a:pt x="112953" y="172714"/>
                </a:lnTo>
                <a:lnTo>
                  <a:pt x="115802" y="165988"/>
                </a:lnTo>
                <a:lnTo>
                  <a:pt x="60578" y="165988"/>
                </a:lnTo>
                <a:lnTo>
                  <a:pt x="57505" y="165862"/>
                </a:lnTo>
                <a:lnTo>
                  <a:pt x="54330" y="163702"/>
                </a:lnTo>
                <a:lnTo>
                  <a:pt x="51028" y="159384"/>
                </a:lnTo>
                <a:lnTo>
                  <a:pt x="47739" y="154939"/>
                </a:lnTo>
                <a:lnTo>
                  <a:pt x="45580" y="149097"/>
                </a:lnTo>
                <a:lnTo>
                  <a:pt x="44577" y="141477"/>
                </a:lnTo>
                <a:close/>
              </a:path>
              <a:path w="261619" h="200025">
                <a:moveTo>
                  <a:pt x="115802" y="96646"/>
                </a:moveTo>
                <a:lnTo>
                  <a:pt x="57950" y="96646"/>
                </a:lnTo>
                <a:lnTo>
                  <a:pt x="61264" y="96773"/>
                </a:lnTo>
                <a:lnTo>
                  <a:pt x="62992" y="96773"/>
                </a:lnTo>
                <a:lnTo>
                  <a:pt x="64744" y="97535"/>
                </a:lnTo>
                <a:lnTo>
                  <a:pt x="68300" y="100837"/>
                </a:lnTo>
                <a:lnTo>
                  <a:pt x="70053" y="103250"/>
                </a:lnTo>
                <a:lnTo>
                  <a:pt x="71780" y="106552"/>
                </a:lnTo>
                <a:lnTo>
                  <a:pt x="75437" y="113156"/>
                </a:lnTo>
                <a:lnTo>
                  <a:pt x="77266" y="121412"/>
                </a:lnTo>
                <a:lnTo>
                  <a:pt x="77266" y="131190"/>
                </a:lnTo>
                <a:lnTo>
                  <a:pt x="65671" y="165988"/>
                </a:lnTo>
                <a:lnTo>
                  <a:pt x="115802" y="165988"/>
                </a:lnTo>
                <a:lnTo>
                  <a:pt x="117960" y="160893"/>
                </a:lnTo>
                <a:lnTo>
                  <a:pt x="121001" y="147048"/>
                </a:lnTo>
                <a:lnTo>
                  <a:pt x="122072" y="131190"/>
                </a:lnTo>
                <a:lnTo>
                  <a:pt x="121095" y="116189"/>
                </a:lnTo>
                <a:lnTo>
                  <a:pt x="118337" y="102996"/>
                </a:lnTo>
                <a:lnTo>
                  <a:pt x="115802" y="96646"/>
                </a:lnTo>
                <a:close/>
              </a:path>
              <a:path w="261619" h="200025">
                <a:moveTo>
                  <a:pt x="117500" y="0"/>
                </a:moveTo>
                <a:lnTo>
                  <a:pt x="9143" y="0"/>
                </a:lnTo>
                <a:lnTo>
                  <a:pt x="2514" y="112775"/>
                </a:lnTo>
                <a:lnTo>
                  <a:pt x="45262" y="112775"/>
                </a:lnTo>
                <a:lnTo>
                  <a:pt x="46634" y="107187"/>
                </a:lnTo>
                <a:lnTo>
                  <a:pt x="48806" y="103123"/>
                </a:lnTo>
                <a:lnTo>
                  <a:pt x="51803" y="100583"/>
                </a:lnTo>
                <a:lnTo>
                  <a:pt x="54800" y="97916"/>
                </a:lnTo>
                <a:lnTo>
                  <a:pt x="57950" y="96646"/>
                </a:lnTo>
                <a:lnTo>
                  <a:pt x="115802" y="96646"/>
                </a:lnTo>
                <a:lnTo>
                  <a:pt x="113794" y="91614"/>
                </a:lnTo>
                <a:lnTo>
                  <a:pt x="107467" y="82041"/>
                </a:lnTo>
                <a:lnTo>
                  <a:pt x="99480" y="74445"/>
                </a:lnTo>
                <a:lnTo>
                  <a:pt x="93672" y="71119"/>
                </a:lnTo>
                <a:lnTo>
                  <a:pt x="45034" y="71119"/>
                </a:lnTo>
                <a:lnTo>
                  <a:pt x="48006" y="34035"/>
                </a:lnTo>
                <a:lnTo>
                  <a:pt x="109113" y="34035"/>
                </a:lnTo>
                <a:lnTo>
                  <a:pt x="112014" y="33146"/>
                </a:lnTo>
                <a:lnTo>
                  <a:pt x="114211" y="31114"/>
                </a:lnTo>
                <a:lnTo>
                  <a:pt x="116408" y="29209"/>
                </a:lnTo>
                <a:lnTo>
                  <a:pt x="117500" y="25907"/>
                </a:lnTo>
                <a:lnTo>
                  <a:pt x="117500" y="0"/>
                </a:lnTo>
                <a:close/>
              </a:path>
              <a:path w="261619" h="200025">
                <a:moveTo>
                  <a:pt x="66293" y="64515"/>
                </a:moveTo>
                <a:lnTo>
                  <a:pt x="61150" y="64515"/>
                </a:lnTo>
                <a:lnTo>
                  <a:pt x="56807" y="65277"/>
                </a:lnTo>
                <a:lnTo>
                  <a:pt x="49720" y="67817"/>
                </a:lnTo>
                <a:lnTo>
                  <a:pt x="46977" y="69341"/>
                </a:lnTo>
                <a:lnTo>
                  <a:pt x="45034" y="71119"/>
                </a:lnTo>
                <a:lnTo>
                  <a:pt x="93672" y="71119"/>
                </a:lnTo>
                <a:lnTo>
                  <a:pt x="89957" y="68992"/>
                </a:lnTo>
                <a:lnTo>
                  <a:pt x="78895" y="65682"/>
                </a:lnTo>
                <a:lnTo>
                  <a:pt x="66293" y="64515"/>
                </a:lnTo>
                <a:close/>
              </a:path>
              <a:path w="261619" h="200025">
                <a:moveTo>
                  <a:pt x="109113" y="34035"/>
                </a:moveTo>
                <a:lnTo>
                  <a:pt x="104241" y="34035"/>
                </a:lnTo>
                <a:lnTo>
                  <a:pt x="108699" y="34162"/>
                </a:lnTo>
                <a:lnTo>
                  <a:pt x="109113" y="340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10488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96924" y="5800344"/>
            <a:ext cx="814069" cy="225425"/>
          </a:xfrm>
          <a:custGeom>
            <a:avLst/>
            <a:gdLst/>
            <a:ahLst/>
            <a:cxnLst/>
            <a:rect l="l" t="t" r="r" b="b"/>
            <a:pathLst>
              <a:path w="814069" h="225425">
                <a:moveTo>
                  <a:pt x="584326" y="140207"/>
                </a:moveTo>
                <a:lnTo>
                  <a:pt x="418592" y="140207"/>
                </a:lnTo>
                <a:lnTo>
                  <a:pt x="418592" y="214248"/>
                </a:lnTo>
                <a:lnTo>
                  <a:pt x="419988" y="217804"/>
                </a:lnTo>
                <a:lnTo>
                  <a:pt x="422528" y="220344"/>
                </a:lnTo>
                <a:lnTo>
                  <a:pt x="425069" y="222757"/>
                </a:lnTo>
                <a:lnTo>
                  <a:pt x="428751" y="224027"/>
                </a:lnTo>
                <a:lnTo>
                  <a:pt x="574167" y="224027"/>
                </a:lnTo>
                <a:lnTo>
                  <a:pt x="577850" y="222757"/>
                </a:lnTo>
                <a:lnTo>
                  <a:pt x="580389" y="220344"/>
                </a:lnTo>
                <a:lnTo>
                  <a:pt x="582930" y="217804"/>
                </a:lnTo>
                <a:lnTo>
                  <a:pt x="584326" y="214248"/>
                </a:lnTo>
                <a:lnTo>
                  <a:pt x="584326" y="188340"/>
                </a:lnTo>
                <a:lnTo>
                  <a:pt x="464819" y="188340"/>
                </a:lnTo>
                <a:lnTo>
                  <a:pt x="464819" y="175767"/>
                </a:lnTo>
                <a:lnTo>
                  <a:pt x="584326" y="175767"/>
                </a:lnTo>
                <a:lnTo>
                  <a:pt x="584326" y="140207"/>
                </a:lnTo>
                <a:close/>
              </a:path>
              <a:path w="814069" h="225425">
                <a:moveTo>
                  <a:pt x="584326" y="175767"/>
                </a:moveTo>
                <a:lnTo>
                  <a:pt x="537971" y="175767"/>
                </a:lnTo>
                <a:lnTo>
                  <a:pt x="537971" y="188340"/>
                </a:lnTo>
                <a:lnTo>
                  <a:pt x="584326" y="188340"/>
                </a:lnTo>
                <a:lnTo>
                  <a:pt x="584326" y="175767"/>
                </a:lnTo>
                <a:close/>
              </a:path>
              <a:path w="814069" h="225425">
                <a:moveTo>
                  <a:pt x="343026" y="134492"/>
                </a:moveTo>
                <a:lnTo>
                  <a:pt x="245617" y="134492"/>
                </a:lnTo>
                <a:lnTo>
                  <a:pt x="237803" y="135036"/>
                </a:lnTo>
                <a:lnTo>
                  <a:pt x="208478" y="160093"/>
                </a:lnTo>
                <a:lnTo>
                  <a:pt x="207644" y="167639"/>
                </a:lnTo>
                <a:lnTo>
                  <a:pt x="207644" y="191769"/>
                </a:lnTo>
                <a:lnTo>
                  <a:pt x="230727" y="222805"/>
                </a:lnTo>
                <a:lnTo>
                  <a:pt x="245617" y="224916"/>
                </a:lnTo>
                <a:lnTo>
                  <a:pt x="343026" y="224916"/>
                </a:lnTo>
                <a:lnTo>
                  <a:pt x="378063" y="205994"/>
                </a:lnTo>
                <a:lnTo>
                  <a:pt x="381000" y="191769"/>
                </a:lnTo>
                <a:lnTo>
                  <a:pt x="381000" y="188340"/>
                </a:lnTo>
                <a:lnTo>
                  <a:pt x="261112" y="188340"/>
                </a:lnTo>
                <a:lnTo>
                  <a:pt x="258063" y="187578"/>
                </a:lnTo>
                <a:lnTo>
                  <a:pt x="256539" y="186054"/>
                </a:lnTo>
                <a:lnTo>
                  <a:pt x="254888" y="184530"/>
                </a:lnTo>
                <a:lnTo>
                  <a:pt x="254253" y="182625"/>
                </a:lnTo>
                <a:lnTo>
                  <a:pt x="254253" y="176148"/>
                </a:lnTo>
                <a:lnTo>
                  <a:pt x="254888" y="174116"/>
                </a:lnTo>
                <a:lnTo>
                  <a:pt x="256539" y="172719"/>
                </a:lnTo>
                <a:lnTo>
                  <a:pt x="258063" y="171195"/>
                </a:lnTo>
                <a:lnTo>
                  <a:pt x="261112" y="170433"/>
                </a:lnTo>
                <a:lnTo>
                  <a:pt x="265684" y="170306"/>
                </a:lnTo>
                <a:lnTo>
                  <a:pt x="381000" y="170306"/>
                </a:lnTo>
                <a:lnTo>
                  <a:pt x="381000" y="167639"/>
                </a:lnTo>
                <a:lnTo>
                  <a:pt x="358076" y="136651"/>
                </a:lnTo>
                <a:lnTo>
                  <a:pt x="350932" y="135036"/>
                </a:lnTo>
                <a:lnTo>
                  <a:pt x="343026" y="134492"/>
                </a:lnTo>
                <a:close/>
              </a:path>
              <a:path w="814069" h="225425">
                <a:moveTo>
                  <a:pt x="381000" y="170306"/>
                </a:moveTo>
                <a:lnTo>
                  <a:pt x="322834" y="170306"/>
                </a:lnTo>
                <a:lnTo>
                  <a:pt x="327659" y="170433"/>
                </a:lnTo>
                <a:lnTo>
                  <a:pt x="330834" y="171195"/>
                </a:lnTo>
                <a:lnTo>
                  <a:pt x="332231" y="172719"/>
                </a:lnTo>
                <a:lnTo>
                  <a:pt x="333756" y="174116"/>
                </a:lnTo>
                <a:lnTo>
                  <a:pt x="334390" y="176148"/>
                </a:lnTo>
                <a:lnTo>
                  <a:pt x="334390" y="182625"/>
                </a:lnTo>
                <a:lnTo>
                  <a:pt x="333756" y="184530"/>
                </a:lnTo>
                <a:lnTo>
                  <a:pt x="332231" y="186054"/>
                </a:lnTo>
                <a:lnTo>
                  <a:pt x="330834" y="187578"/>
                </a:lnTo>
                <a:lnTo>
                  <a:pt x="327659" y="188340"/>
                </a:lnTo>
                <a:lnTo>
                  <a:pt x="381000" y="188340"/>
                </a:lnTo>
                <a:lnTo>
                  <a:pt x="381000" y="170306"/>
                </a:lnTo>
                <a:close/>
              </a:path>
              <a:path w="814069" h="225425">
                <a:moveTo>
                  <a:pt x="740409" y="161416"/>
                </a:moveTo>
                <a:lnTo>
                  <a:pt x="693927" y="161416"/>
                </a:lnTo>
                <a:lnTo>
                  <a:pt x="693927" y="223773"/>
                </a:lnTo>
                <a:lnTo>
                  <a:pt x="726694" y="223773"/>
                </a:lnTo>
                <a:lnTo>
                  <a:pt x="731012" y="222122"/>
                </a:lnTo>
                <a:lnTo>
                  <a:pt x="738377" y="215772"/>
                </a:lnTo>
                <a:lnTo>
                  <a:pt x="740156" y="211835"/>
                </a:lnTo>
                <a:lnTo>
                  <a:pt x="740409" y="207136"/>
                </a:lnTo>
                <a:lnTo>
                  <a:pt x="740409" y="161416"/>
                </a:lnTo>
                <a:close/>
              </a:path>
              <a:path w="814069" h="225425">
                <a:moveTo>
                  <a:pt x="813815" y="126237"/>
                </a:moveTo>
                <a:lnTo>
                  <a:pt x="617601" y="126237"/>
                </a:lnTo>
                <a:lnTo>
                  <a:pt x="617601" y="152400"/>
                </a:lnTo>
                <a:lnTo>
                  <a:pt x="618870" y="155955"/>
                </a:lnTo>
                <a:lnTo>
                  <a:pt x="621283" y="158114"/>
                </a:lnTo>
                <a:lnTo>
                  <a:pt x="623696" y="160400"/>
                </a:lnTo>
                <a:lnTo>
                  <a:pt x="627380" y="161416"/>
                </a:lnTo>
                <a:lnTo>
                  <a:pt x="804037" y="161416"/>
                </a:lnTo>
                <a:lnTo>
                  <a:pt x="807719" y="160400"/>
                </a:lnTo>
                <a:lnTo>
                  <a:pt x="810132" y="158114"/>
                </a:lnTo>
                <a:lnTo>
                  <a:pt x="812545" y="155955"/>
                </a:lnTo>
                <a:lnTo>
                  <a:pt x="813815" y="152400"/>
                </a:lnTo>
                <a:lnTo>
                  <a:pt x="813815" y="126237"/>
                </a:lnTo>
                <a:close/>
              </a:path>
              <a:path w="814069" h="225425">
                <a:moveTo>
                  <a:pt x="500888" y="56006"/>
                </a:moveTo>
                <a:lnTo>
                  <a:pt x="440944" y="56006"/>
                </a:lnTo>
                <a:lnTo>
                  <a:pt x="430402" y="56260"/>
                </a:lnTo>
                <a:lnTo>
                  <a:pt x="422528" y="59054"/>
                </a:lnTo>
                <a:lnTo>
                  <a:pt x="417321" y="64388"/>
                </a:lnTo>
                <a:lnTo>
                  <a:pt x="412242" y="69722"/>
                </a:lnTo>
                <a:lnTo>
                  <a:pt x="409701" y="76580"/>
                </a:lnTo>
                <a:lnTo>
                  <a:pt x="409701" y="113283"/>
                </a:lnTo>
                <a:lnTo>
                  <a:pt x="412242" y="120141"/>
                </a:lnTo>
                <a:lnTo>
                  <a:pt x="422528" y="131190"/>
                </a:lnTo>
                <a:lnTo>
                  <a:pt x="430402" y="133984"/>
                </a:lnTo>
                <a:lnTo>
                  <a:pt x="440944" y="134238"/>
                </a:lnTo>
                <a:lnTo>
                  <a:pt x="500888" y="134238"/>
                </a:lnTo>
                <a:lnTo>
                  <a:pt x="511428" y="133984"/>
                </a:lnTo>
                <a:lnTo>
                  <a:pt x="519302" y="131190"/>
                </a:lnTo>
                <a:lnTo>
                  <a:pt x="524382" y="125602"/>
                </a:lnTo>
                <a:lnTo>
                  <a:pt x="529463" y="120141"/>
                </a:lnTo>
                <a:lnTo>
                  <a:pt x="532002" y="113283"/>
                </a:lnTo>
                <a:lnTo>
                  <a:pt x="532002" y="101345"/>
                </a:lnTo>
                <a:lnTo>
                  <a:pt x="462914" y="101345"/>
                </a:lnTo>
                <a:lnTo>
                  <a:pt x="460756" y="100964"/>
                </a:lnTo>
                <a:lnTo>
                  <a:pt x="458977" y="100329"/>
                </a:lnTo>
                <a:lnTo>
                  <a:pt x="457073" y="99567"/>
                </a:lnTo>
                <a:lnTo>
                  <a:pt x="456183" y="98170"/>
                </a:lnTo>
                <a:lnTo>
                  <a:pt x="456183" y="93979"/>
                </a:lnTo>
                <a:lnTo>
                  <a:pt x="457073" y="92709"/>
                </a:lnTo>
                <a:lnTo>
                  <a:pt x="458977" y="92075"/>
                </a:lnTo>
                <a:lnTo>
                  <a:pt x="460756" y="91566"/>
                </a:lnTo>
                <a:lnTo>
                  <a:pt x="462914" y="91439"/>
                </a:lnTo>
                <a:lnTo>
                  <a:pt x="532002" y="91439"/>
                </a:lnTo>
                <a:lnTo>
                  <a:pt x="532002" y="76580"/>
                </a:lnTo>
                <a:lnTo>
                  <a:pt x="529463" y="69722"/>
                </a:lnTo>
                <a:lnTo>
                  <a:pt x="519302" y="59054"/>
                </a:lnTo>
                <a:lnTo>
                  <a:pt x="511428" y="56260"/>
                </a:lnTo>
                <a:lnTo>
                  <a:pt x="500888" y="56006"/>
                </a:lnTo>
                <a:close/>
              </a:path>
              <a:path w="814069" h="225425">
                <a:moveTo>
                  <a:pt x="532002" y="91439"/>
                </a:moveTo>
                <a:lnTo>
                  <a:pt x="480187" y="91439"/>
                </a:lnTo>
                <a:lnTo>
                  <a:pt x="482092" y="91566"/>
                </a:lnTo>
                <a:lnTo>
                  <a:pt x="483488" y="92075"/>
                </a:lnTo>
                <a:lnTo>
                  <a:pt x="484886" y="92709"/>
                </a:lnTo>
                <a:lnTo>
                  <a:pt x="485520" y="93979"/>
                </a:lnTo>
                <a:lnTo>
                  <a:pt x="485520" y="98170"/>
                </a:lnTo>
                <a:lnTo>
                  <a:pt x="484886" y="99567"/>
                </a:lnTo>
                <a:lnTo>
                  <a:pt x="483488" y="100329"/>
                </a:lnTo>
                <a:lnTo>
                  <a:pt x="482092" y="100964"/>
                </a:lnTo>
                <a:lnTo>
                  <a:pt x="480187" y="101345"/>
                </a:lnTo>
                <a:lnTo>
                  <a:pt x="532002" y="101345"/>
                </a:lnTo>
                <a:lnTo>
                  <a:pt x="532002" y="91439"/>
                </a:lnTo>
                <a:close/>
              </a:path>
              <a:path w="814069" h="225425">
                <a:moveTo>
                  <a:pt x="288163" y="49656"/>
                </a:moveTo>
                <a:lnTo>
                  <a:pt x="239267" y="49656"/>
                </a:lnTo>
                <a:lnTo>
                  <a:pt x="237603" y="59203"/>
                </a:lnTo>
                <a:lnTo>
                  <a:pt x="235068" y="67309"/>
                </a:lnTo>
                <a:lnTo>
                  <a:pt x="200787" y="92201"/>
                </a:lnTo>
                <a:lnTo>
                  <a:pt x="200787" y="129666"/>
                </a:lnTo>
                <a:lnTo>
                  <a:pt x="206375" y="129539"/>
                </a:lnTo>
                <a:lnTo>
                  <a:pt x="212216" y="128904"/>
                </a:lnTo>
                <a:lnTo>
                  <a:pt x="218185" y="127507"/>
                </a:lnTo>
                <a:lnTo>
                  <a:pt x="224154" y="126237"/>
                </a:lnTo>
                <a:lnTo>
                  <a:pt x="259373" y="106824"/>
                </a:lnTo>
                <a:lnTo>
                  <a:pt x="264159" y="100583"/>
                </a:lnTo>
                <a:lnTo>
                  <a:pt x="325119" y="100583"/>
                </a:lnTo>
                <a:lnTo>
                  <a:pt x="325119" y="92201"/>
                </a:lnTo>
                <a:lnTo>
                  <a:pt x="317976" y="90725"/>
                </a:lnTo>
                <a:lnTo>
                  <a:pt x="311213" y="88010"/>
                </a:lnTo>
                <a:lnTo>
                  <a:pt x="288925" y="56514"/>
                </a:lnTo>
                <a:lnTo>
                  <a:pt x="288163" y="49656"/>
                </a:lnTo>
                <a:close/>
              </a:path>
              <a:path w="814069" h="225425">
                <a:moveTo>
                  <a:pt x="325119" y="100583"/>
                </a:moveTo>
                <a:lnTo>
                  <a:pt x="264159" y="100583"/>
                </a:lnTo>
                <a:lnTo>
                  <a:pt x="268491" y="106824"/>
                </a:lnTo>
                <a:lnTo>
                  <a:pt x="302132" y="126237"/>
                </a:lnTo>
                <a:lnTo>
                  <a:pt x="307975" y="127507"/>
                </a:lnTo>
                <a:lnTo>
                  <a:pt x="313816" y="128904"/>
                </a:lnTo>
                <a:lnTo>
                  <a:pt x="319531" y="129539"/>
                </a:lnTo>
                <a:lnTo>
                  <a:pt x="325119" y="129666"/>
                </a:lnTo>
                <a:lnTo>
                  <a:pt x="325119" y="100583"/>
                </a:lnTo>
                <a:close/>
              </a:path>
              <a:path w="814069" h="225425">
                <a:moveTo>
                  <a:pt x="323850" y="14477"/>
                </a:moveTo>
                <a:lnTo>
                  <a:pt x="201929" y="14477"/>
                </a:lnTo>
                <a:lnTo>
                  <a:pt x="201929" y="41528"/>
                </a:lnTo>
                <a:lnTo>
                  <a:pt x="203072" y="44703"/>
                </a:lnTo>
                <a:lnTo>
                  <a:pt x="205231" y="46735"/>
                </a:lnTo>
                <a:lnTo>
                  <a:pt x="207390" y="48640"/>
                </a:lnTo>
                <a:lnTo>
                  <a:pt x="210819" y="49656"/>
                </a:lnTo>
                <a:lnTo>
                  <a:pt x="314959" y="49656"/>
                </a:lnTo>
                <a:lnTo>
                  <a:pt x="318262" y="48640"/>
                </a:lnTo>
                <a:lnTo>
                  <a:pt x="320547" y="46735"/>
                </a:lnTo>
                <a:lnTo>
                  <a:pt x="322706" y="44703"/>
                </a:lnTo>
                <a:lnTo>
                  <a:pt x="323850" y="41528"/>
                </a:lnTo>
                <a:lnTo>
                  <a:pt x="323850" y="14477"/>
                </a:lnTo>
                <a:close/>
              </a:path>
              <a:path w="814069" h="225425">
                <a:moveTo>
                  <a:pt x="584326" y="13969"/>
                </a:moveTo>
                <a:lnTo>
                  <a:pt x="537971" y="13969"/>
                </a:lnTo>
                <a:lnTo>
                  <a:pt x="537971" y="133730"/>
                </a:lnTo>
                <a:lnTo>
                  <a:pt x="572134" y="133730"/>
                </a:lnTo>
                <a:lnTo>
                  <a:pt x="576452" y="132333"/>
                </a:lnTo>
                <a:lnTo>
                  <a:pt x="579501" y="129539"/>
                </a:lnTo>
                <a:lnTo>
                  <a:pt x="582676" y="126745"/>
                </a:lnTo>
                <a:lnTo>
                  <a:pt x="584326" y="122935"/>
                </a:lnTo>
                <a:lnTo>
                  <a:pt x="584326" y="91185"/>
                </a:lnTo>
                <a:lnTo>
                  <a:pt x="603941" y="91185"/>
                </a:lnTo>
                <a:lnTo>
                  <a:pt x="607440" y="90169"/>
                </a:lnTo>
                <a:lnTo>
                  <a:pt x="613028" y="85851"/>
                </a:lnTo>
                <a:lnTo>
                  <a:pt x="614426" y="82422"/>
                </a:lnTo>
                <a:lnTo>
                  <a:pt x="614552" y="51688"/>
                </a:lnTo>
                <a:lnTo>
                  <a:pt x="584326" y="51688"/>
                </a:lnTo>
                <a:lnTo>
                  <a:pt x="584326" y="13969"/>
                </a:lnTo>
                <a:close/>
              </a:path>
              <a:path w="814069" h="225425">
                <a:moveTo>
                  <a:pt x="603941" y="91185"/>
                </a:moveTo>
                <a:lnTo>
                  <a:pt x="598551" y="91185"/>
                </a:lnTo>
                <a:lnTo>
                  <a:pt x="603503" y="91312"/>
                </a:lnTo>
                <a:lnTo>
                  <a:pt x="603941" y="91185"/>
                </a:lnTo>
                <a:close/>
              </a:path>
              <a:path w="814069" h="225425">
                <a:moveTo>
                  <a:pt x="377063" y="13969"/>
                </a:moveTo>
                <a:lnTo>
                  <a:pt x="330707" y="13969"/>
                </a:lnTo>
                <a:lnTo>
                  <a:pt x="330707" y="129158"/>
                </a:lnTo>
                <a:lnTo>
                  <a:pt x="364870" y="129158"/>
                </a:lnTo>
                <a:lnTo>
                  <a:pt x="369188" y="127761"/>
                </a:lnTo>
                <a:lnTo>
                  <a:pt x="372237" y="124967"/>
                </a:lnTo>
                <a:lnTo>
                  <a:pt x="375412" y="122173"/>
                </a:lnTo>
                <a:lnTo>
                  <a:pt x="377063" y="118363"/>
                </a:lnTo>
                <a:lnTo>
                  <a:pt x="377063" y="89407"/>
                </a:lnTo>
                <a:lnTo>
                  <a:pt x="396367" y="89407"/>
                </a:lnTo>
                <a:lnTo>
                  <a:pt x="400176" y="88391"/>
                </a:lnTo>
                <a:lnTo>
                  <a:pt x="405764" y="84073"/>
                </a:lnTo>
                <a:lnTo>
                  <a:pt x="407162" y="80644"/>
                </a:lnTo>
                <a:lnTo>
                  <a:pt x="407288" y="49910"/>
                </a:lnTo>
                <a:lnTo>
                  <a:pt x="377063" y="49910"/>
                </a:lnTo>
                <a:lnTo>
                  <a:pt x="377063" y="13969"/>
                </a:lnTo>
                <a:close/>
              </a:path>
              <a:path w="814069" h="225425">
                <a:moveTo>
                  <a:pt x="533781" y="16509"/>
                </a:moveTo>
                <a:lnTo>
                  <a:pt x="405130" y="16509"/>
                </a:lnTo>
                <a:lnTo>
                  <a:pt x="405130" y="42925"/>
                </a:lnTo>
                <a:lnTo>
                  <a:pt x="406145" y="46100"/>
                </a:lnTo>
                <a:lnTo>
                  <a:pt x="410590" y="50037"/>
                </a:lnTo>
                <a:lnTo>
                  <a:pt x="413893" y="51053"/>
                </a:lnTo>
                <a:lnTo>
                  <a:pt x="525018" y="51053"/>
                </a:lnTo>
                <a:lnTo>
                  <a:pt x="528319" y="50037"/>
                </a:lnTo>
                <a:lnTo>
                  <a:pt x="532764" y="46100"/>
                </a:lnTo>
                <a:lnTo>
                  <a:pt x="533781" y="42925"/>
                </a:lnTo>
                <a:lnTo>
                  <a:pt x="533781" y="16509"/>
                </a:lnTo>
                <a:close/>
              </a:path>
              <a:path w="814069" h="225425">
                <a:moveTo>
                  <a:pt x="494283" y="0"/>
                </a:moveTo>
                <a:lnTo>
                  <a:pt x="448056" y="0"/>
                </a:lnTo>
                <a:lnTo>
                  <a:pt x="448056" y="16509"/>
                </a:lnTo>
                <a:lnTo>
                  <a:pt x="494283" y="16509"/>
                </a:lnTo>
                <a:lnTo>
                  <a:pt x="494283" y="0"/>
                </a:lnTo>
                <a:close/>
              </a:path>
              <a:path w="814069" h="225425">
                <a:moveTo>
                  <a:pt x="127007" y="217169"/>
                </a:moveTo>
                <a:lnTo>
                  <a:pt x="88391" y="217169"/>
                </a:lnTo>
                <a:lnTo>
                  <a:pt x="88391" y="223773"/>
                </a:lnTo>
                <a:lnTo>
                  <a:pt x="116712" y="223773"/>
                </a:lnTo>
                <a:lnTo>
                  <a:pt x="122554" y="221614"/>
                </a:lnTo>
                <a:lnTo>
                  <a:pt x="127007" y="217169"/>
                </a:lnTo>
                <a:close/>
              </a:path>
              <a:path w="814069" h="225425">
                <a:moveTo>
                  <a:pt x="187451" y="124205"/>
                </a:moveTo>
                <a:lnTo>
                  <a:pt x="142875" y="124205"/>
                </a:lnTo>
                <a:lnTo>
                  <a:pt x="142875" y="223773"/>
                </a:lnTo>
                <a:lnTo>
                  <a:pt x="168401" y="223773"/>
                </a:lnTo>
                <a:lnTo>
                  <a:pt x="174878" y="221106"/>
                </a:lnTo>
                <a:lnTo>
                  <a:pt x="179831" y="215645"/>
                </a:lnTo>
                <a:lnTo>
                  <a:pt x="184912" y="210311"/>
                </a:lnTo>
                <a:lnTo>
                  <a:pt x="187451" y="204215"/>
                </a:lnTo>
                <a:lnTo>
                  <a:pt x="187451" y="124205"/>
                </a:lnTo>
                <a:close/>
              </a:path>
              <a:path w="814069" h="225425">
                <a:moveTo>
                  <a:pt x="45465" y="14477"/>
                </a:moveTo>
                <a:lnTo>
                  <a:pt x="0" y="14477"/>
                </a:lnTo>
                <a:lnTo>
                  <a:pt x="0" y="212089"/>
                </a:lnTo>
                <a:lnTo>
                  <a:pt x="1396" y="216026"/>
                </a:lnTo>
                <a:lnTo>
                  <a:pt x="4063" y="218693"/>
                </a:lnTo>
                <a:lnTo>
                  <a:pt x="6857" y="221360"/>
                </a:lnTo>
                <a:lnTo>
                  <a:pt x="10794" y="222630"/>
                </a:lnTo>
                <a:lnTo>
                  <a:pt x="54863" y="222630"/>
                </a:lnTo>
                <a:lnTo>
                  <a:pt x="60832" y="222757"/>
                </a:lnTo>
                <a:lnTo>
                  <a:pt x="88391" y="217169"/>
                </a:lnTo>
                <a:lnTo>
                  <a:pt x="127007" y="217169"/>
                </a:lnTo>
                <a:lnTo>
                  <a:pt x="130937" y="213359"/>
                </a:lnTo>
                <a:lnTo>
                  <a:pt x="133095" y="207771"/>
                </a:lnTo>
                <a:lnTo>
                  <a:pt x="133161" y="204215"/>
                </a:lnTo>
                <a:lnTo>
                  <a:pt x="133222" y="187325"/>
                </a:lnTo>
                <a:lnTo>
                  <a:pt x="60578" y="187325"/>
                </a:lnTo>
                <a:lnTo>
                  <a:pt x="56006" y="187197"/>
                </a:lnTo>
                <a:lnTo>
                  <a:pt x="45465" y="187197"/>
                </a:lnTo>
                <a:lnTo>
                  <a:pt x="45465" y="14477"/>
                </a:lnTo>
                <a:close/>
              </a:path>
              <a:path w="814069" h="225425">
                <a:moveTo>
                  <a:pt x="133222" y="13969"/>
                </a:moveTo>
                <a:lnTo>
                  <a:pt x="88391" y="13969"/>
                </a:lnTo>
                <a:lnTo>
                  <a:pt x="88391" y="180847"/>
                </a:lnTo>
                <a:lnTo>
                  <a:pt x="82931" y="182879"/>
                </a:lnTo>
                <a:lnTo>
                  <a:pt x="77469" y="184530"/>
                </a:lnTo>
                <a:lnTo>
                  <a:pt x="72135" y="185673"/>
                </a:lnTo>
                <a:lnTo>
                  <a:pt x="65912" y="186816"/>
                </a:lnTo>
                <a:lnTo>
                  <a:pt x="60578" y="187325"/>
                </a:lnTo>
                <a:lnTo>
                  <a:pt x="133222" y="187325"/>
                </a:lnTo>
                <a:lnTo>
                  <a:pt x="133222" y="124205"/>
                </a:lnTo>
                <a:lnTo>
                  <a:pt x="187451" y="124205"/>
                </a:lnTo>
                <a:lnTo>
                  <a:pt x="187451" y="85978"/>
                </a:lnTo>
                <a:lnTo>
                  <a:pt x="133222" y="85978"/>
                </a:lnTo>
                <a:lnTo>
                  <a:pt x="133222" y="13969"/>
                </a:lnTo>
                <a:close/>
              </a:path>
              <a:path w="814069" h="225425">
                <a:moveTo>
                  <a:pt x="187451" y="13969"/>
                </a:moveTo>
                <a:lnTo>
                  <a:pt x="142875" y="13969"/>
                </a:lnTo>
                <a:lnTo>
                  <a:pt x="142875" y="85978"/>
                </a:lnTo>
                <a:lnTo>
                  <a:pt x="187451" y="85978"/>
                </a:lnTo>
                <a:lnTo>
                  <a:pt x="187451" y="13969"/>
                </a:lnTo>
                <a:close/>
              </a:path>
              <a:path w="814069" h="225425">
                <a:moveTo>
                  <a:pt x="739520" y="13461"/>
                </a:moveTo>
                <a:lnTo>
                  <a:pt x="692784" y="13461"/>
                </a:lnTo>
                <a:lnTo>
                  <a:pt x="692784" y="28828"/>
                </a:lnTo>
                <a:lnTo>
                  <a:pt x="691475" y="40973"/>
                </a:lnTo>
                <a:lnTo>
                  <a:pt x="659449" y="75148"/>
                </a:lnTo>
                <a:lnTo>
                  <a:pt x="624713" y="83184"/>
                </a:lnTo>
                <a:lnTo>
                  <a:pt x="624713" y="119125"/>
                </a:lnTo>
                <a:lnTo>
                  <a:pt x="666218" y="112053"/>
                </a:lnTo>
                <a:lnTo>
                  <a:pt x="701928" y="92963"/>
                </a:lnTo>
                <a:lnTo>
                  <a:pt x="716152" y="77342"/>
                </a:lnTo>
                <a:lnTo>
                  <a:pt x="778448" y="77342"/>
                </a:lnTo>
                <a:lnTo>
                  <a:pt x="744950" y="51688"/>
                </a:lnTo>
                <a:lnTo>
                  <a:pt x="739520" y="28828"/>
                </a:lnTo>
                <a:lnTo>
                  <a:pt x="739520" y="13461"/>
                </a:lnTo>
                <a:close/>
              </a:path>
              <a:path w="814069" h="225425">
                <a:moveTo>
                  <a:pt x="778448" y="77342"/>
                </a:moveTo>
                <a:lnTo>
                  <a:pt x="716152" y="77342"/>
                </a:lnTo>
                <a:lnTo>
                  <a:pt x="719455" y="82930"/>
                </a:lnTo>
                <a:lnTo>
                  <a:pt x="752475" y="106552"/>
                </a:lnTo>
                <a:lnTo>
                  <a:pt x="793464" y="118363"/>
                </a:lnTo>
                <a:lnTo>
                  <a:pt x="807593" y="119125"/>
                </a:lnTo>
                <a:lnTo>
                  <a:pt x="807593" y="83184"/>
                </a:lnTo>
                <a:lnTo>
                  <a:pt x="795855" y="82299"/>
                </a:lnTo>
                <a:lnTo>
                  <a:pt x="784272" y="79628"/>
                </a:lnTo>
                <a:lnTo>
                  <a:pt x="778448" y="7734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176652" y="5804915"/>
            <a:ext cx="805180" cy="219710"/>
          </a:xfrm>
          <a:custGeom>
            <a:avLst/>
            <a:gdLst/>
            <a:ahLst/>
            <a:cxnLst/>
            <a:rect l="l" t="t" r="r" b="b"/>
            <a:pathLst>
              <a:path w="805180" h="219710">
                <a:moveTo>
                  <a:pt x="356362" y="139446"/>
                </a:moveTo>
                <a:lnTo>
                  <a:pt x="254889" y="139446"/>
                </a:lnTo>
                <a:lnTo>
                  <a:pt x="246741" y="140092"/>
                </a:lnTo>
                <a:lnTo>
                  <a:pt x="215112" y="165042"/>
                </a:lnTo>
                <a:lnTo>
                  <a:pt x="214376" y="171450"/>
                </a:lnTo>
                <a:lnTo>
                  <a:pt x="214376" y="187706"/>
                </a:lnTo>
                <a:lnTo>
                  <a:pt x="239236" y="217344"/>
                </a:lnTo>
                <a:lnTo>
                  <a:pt x="254889" y="219710"/>
                </a:lnTo>
                <a:lnTo>
                  <a:pt x="356362" y="219710"/>
                </a:lnTo>
                <a:lnTo>
                  <a:pt x="393842" y="200056"/>
                </a:lnTo>
                <a:lnTo>
                  <a:pt x="396748" y="187706"/>
                </a:lnTo>
                <a:lnTo>
                  <a:pt x="396748" y="184276"/>
                </a:lnTo>
                <a:lnTo>
                  <a:pt x="267208" y="184276"/>
                </a:lnTo>
                <a:lnTo>
                  <a:pt x="263906" y="183896"/>
                </a:lnTo>
                <a:lnTo>
                  <a:pt x="262128" y="183134"/>
                </a:lnTo>
                <a:lnTo>
                  <a:pt x="260477" y="182372"/>
                </a:lnTo>
                <a:lnTo>
                  <a:pt x="259715" y="181229"/>
                </a:lnTo>
                <a:lnTo>
                  <a:pt x="259715" y="178054"/>
                </a:lnTo>
                <a:lnTo>
                  <a:pt x="260477" y="176784"/>
                </a:lnTo>
                <a:lnTo>
                  <a:pt x="262128" y="176149"/>
                </a:lnTo>
                <a:lnTo>
                  <a:pt x="263906" y="175513"/>
                </a:lnTo>
                <a:lnTo>
                  <a:pt x="267208" y="175133"/>
                </a:lnTo>
                <a:lnTo>
                  <a:pt x="396748" y="175133"/>
                </a:lnTo>
                <a:lnTo>
                  <a:pt x="396748" y="171450"/>
                </a:lnTo>
                <a:lnTo>
                  <a:pt x="371887" y="141859"/>
                </a:lnTo>
                <a:lnTo>
                  <a:pt x="364434" y="140092"/>
                </a:lnTo>
                <a:lnTo>
                  <a:pt x="356362" y="139446"/>
                </a:lnTo>
                <a:close/>
              </a:path>
              <a:path w="805180" h="219710">
                <a:moveTo>
                  <a:pt x="396748" y="175133"/>
                </a:moveTo>
                <a:lnTo>
                  <a:pt x="344424" y="175133"/>
                </a:lnTo>
                <a:lnTo>
                  <a:pt x="347726" y="175513"/>
                </a:lnTo>
                <a:lnTo>
                  <a:pt x="349504" y="176149"/>
                </a:lnTo>
                <a:lnTo>
                  <a:pt x="351155" y="176784"/>
                </a:lnTo>
                <a:lnTo>
                  <a:pt x="351917" y="178054"/>
                </a:lnTo>
                <a:lnTo>
                  <a:pt x="351917" y="181229"/>
                </a:lnTo>
                <a:lnTo>
                  <a:pt x="351155" y="182372"/>
                </a:lnTo>
                <a:lnTo>
                  <a:pt x="349504" y="183134"/>
                </a:lnTo>
                <a:lnTo>
                  <a:pt x="347726" y="183896"/>
                </a:lnTo>
                <a:lnTo>
                  <a:pt x="344424" y="184276"/>
                </a:lnTo>
                <a:lnTo>
                  <a:pt x="396748" y="184276"/>
                </a:lnTo>
                <a:lnTo>
                  <a:pt x="396748" y="175133"/>
                </a:lnTo>
                <a:close/>
              </a:path>
              <a:path w="805180" h="219710">
                <a:moveTo>
                  <a:pt x="149098" y="139446"/>
                </a:moveTo>
                <a:lnTo>
                  <a:pt x="47625" y="139446"/>
                </a:lnTo>
                <a:lnTo>
                  <a:pt x="39477" y="140092"/>
                </a:lnTo>
                <a:lnTo>
                  <a:pt x="7848" y="165042"/>
                </a:lnTo>
                <a:lnTo>
                  <a:pt x="7112" y="171450"/>
                </a:lnTo>
                <a:lnTo>
                  <a:pt x="7112" y="187706"/>
                </a:lnTo>
                <a:lnTo>
                  <a:pt x="31972" y="217344"/>
                </a:lnTo>
                <a:lnTo>
                  <a:pt x="47625" y="219710"/>
                </a:lnTo>
                <a:lnTo>
                  <a:pt x="149098" y="219710"/>
                </a:lnTo>
                <a:lnTo>
                  <a:pt x="186578" y="200056"/>
                </a:lnTo>
                <a:lnTo>
                  <a:pt x="189484" y="187706"/>
                </a:lnTo>
                <a:lnTo>
                  <a:pt x="189484" y="184276"/>
                </a:lnTo>
                <a:lnTo>
                  <a:pt x="59944" y="184276"/>
                </a:lnTo>
                <a:lnTo>
                  <a:pt x="56642" y="183896"/>
                </a:lnTo>
                <a:lnTo>
                  <a:pt x="54864" y="183134"/>
                </a:lnTo>
                <a:lnTo>
                  <a:pt x="53213" y="182372"/>
                </a:lnTo>
                <a:lnTo>
                  <a:pt x="52451" y="181229"/>
                </a:lnTo>
                <a:lnTo>
                  <a:pt x="52451" y="178054"/>
                </a:lnTo>
                <a:lnTo>
                  <a:pt x="53213" y="176784"/>
                </a:lnTo>
                <a:lnTo>
                  <a:pt x="54864" y="176149"/>
                </a:lnTo>
                <a:lnTo>
                  <a:pt x="56642" y="175513"/>
                </a:lnTo>
                <a:lnTo>
                  <a:pt x="59944" y="175133"/>
                </a:lnTo>
                <a:lnTo>
                  <a:pt x="189484" y="175133"/>
                </a:lnTo>
                <a:lnTo>
                  <a:pt x="189484" y="171450"/>
                </a:lnTo>
                <a:lnTo>
                  <a:pt x="164623" y="141859"/>
                </a:lnTo>
                <a:lnTo>
                  <a:pt x="157170" y="140092"/>
                </a:lnTo>
                <a:lnTo>
                  <a:pt x="149098" y="139446"/>
                </a:lnTo>
                <a:close/>
              </a:path>
              <a:path w="805180" h="219710">
                <a:moveTo>
                  <a:pt x="189484" y="175133"/>
                </a:moveTo>
                <a:lnTo>
                  <a:pt x="137160" y="175133"/>
                </a:lnTo>
                <a:lnTo>
                  <a:pt x="140462" y="175513"/>
                </a:lnTo>
                <a:lnTo>
                  <a:pt x="142240" y="176149"/>
                </a:lnTo>
                <a:lnTo>
                  <a:pt x="143891" y="176784"/>
                </a:lnTo>
                <a:lnTo>
                  <a:pt x="144653" y="178054"/>
                </a:lnTo>
                <a:lnTo>
                  <a:pt x="144653" y="181229"/>
                </a:lnTo>
                <a:lnTo>
                  <a:pt x="143891" y="182372"/>
                </a:lnTo>
                <a:lnTo>
                  <a:pt x="142240" y="183134"/>
                </a:lnTo>
                <a:lnTo>
                  <a:pt x="140462" y="183896"/>
                </a:lnTo>
                <a:lnTo>
                  <a:pt x="137160" y="184276"/>
                </a:lnTo>
                <a:lnTo>
                  <a:pt x="189484" y="184276"/>
                </a:lnTo>
                <a:lnTo>
                  <a:pt x="189484" y="175133"/>
                </a:lnTo>
                <a:close/>
              </a:path>
              <a:path w="805180" h="219710">
                <a:moveTo>
                  <a:pt x="497586" y="67056"/>
                </a:moveTo>
                <a:lnTo>
                  <a:pt x="454279" y="67056"/>
                </a:lnTo>
                <a:lnTo>
                  <a:pt x="446686" y="67744"/>
                </a:lnTo>
                <a:lnTo>
                  <a:pt x="419639" y="102488"/>
                </a:lnTo>
                <a:lnTo>
                  <a:pt x="419639" y="183007"/>
                </a:lnTo>
                <a:lnTo>
                  <a:pt x="439928" y="215995"/>
                </a:lnTo>
                <a:lnTo>
                  <a:pt x="454279" y="218567"/>
                </a:lnTo>
                <a:lnTo>
                  <a:pt x="497586" y="218567"/>
                </a:lnTo>
                <a:lnTo>
                  <a:pt x="529844" y="197310"/>
                </a:lnTo>
                <a:lnTo>
                  <a:pt x="532225" y="183007"/>
                </a:lnTo>
                <a:lnTo>
                  <a:pt x="471805" y="183007"/>
                </a:lnTo>
                <a:lnTo>
                  <a:pt x="469773" y="182245"/>
                </a:lnTo>
                <a:lnTo>
                  <a:pt x="468249" y="180721"/>
                </a:lnTo>
                <a:lnTo>
                  <a:pt x="466852" y="179197"/>
                </a:lnTo>
                <a:lnTo>
                  <a:pt x="466090" y="176022"/>
                </a:lnTo>
                <a:lnTo>
                  <a:pt x="466090" y="109347"/>
                </a:lnTo>
                <a:lnTo>
                  <a:pt x="466852" y="106172"/>
                </a:lnTo>
                <a:lnTo>
                  <a:pt x="468249" y="104648"/>
                </a:lnTo>
                <a:lnTo>
                  <a:pt x="469773" y="103250"/>
                </a:lnTo>
                <a:lnTo>
                  <a:pt x="471805" y="102488"/>
                </a:lnTo>
                <a:lnTo>
                  <a:pt x="532225" y="102488"/>
                </a:lnTo>
                <a:lnTo>
                  <a:pt x="531610" y="95087"/>
                </a:lnTo>
                <a:lnTo>
                  <a:pt x="505178" y="67744"/>
                </a:lnTo>
                <a:lnTo>
                  <a:pt x="497586" y="67056"/>
                </a:lnTo>
                <a:close/>
              </a:path>
              <a:path w="805180" h="219710">
                <a:moveTo>
                  <a:pt x="477647" y="182880"/>
                </a:moveTo>
                <a:lnTo>
                  <a:pt x="474218" y="182880"/>
                </a:lnTo>
                <a:lnTo>
                  <a:pt x="471805" y="183007"/>
                </a:lnTo>
                <a:lnTo>
                  <a:pt x="480060" y="183007"/>
                </a:lnTo>
                <a:lnTo>
                  <a:pt x="477647" y="182880"/>
                </a:lnTo>
                <a:close/>
              </a:path>
              <a:path w="805180" h="219710">
                <a:moveTo>
                  <a:pt x="532225" y="102488"/>
                </a:moveTo>
                <a:lnTo>
                  <a:pt x="480060" y="102488"/>
                </a:lnTo>
                <a:lnTo>
                  <a:pt x="482092" y="103250"/>
                </a:lnTo>
                <a:lnTo>
                  <a:pt x="483616" y="104648"/>
                </a:lnTo>
                <a:lnTo>
                  <a:pt x="485013" y="106172"/>
                </a:lnTo>
                <a:lnTo>
                  <a:pt x="485775" y="109347"/>
                </a:lnTo>
                <a:lnTo>
                  <a:pt x="485902" y="114046"/>
                </a:lnTo>
                <a:lnTo>
                  <a:pt x="485902" y="171450"/>
                </a:lnTo>
                <a:lnTo>
                  <a:pt x="480060" y="183007"/>
                </a:lnTo>
                <a:lnTo>
                  <a:pt x="532225" y="183007"/>
                </a:lnTo>
                <a:lnTo>
                  <a:pt x="532225" y="102488"/>
                </a:lnTo>
                <a:close/>
              </a:path>
              <a:path w="805180" h="219710">
                <a:moveTo>
                  <a:pt x="480060" y="102488"/>
                </a:moveTo>
                <a:lnTo>
                  <a:pt x="471805" y="102488"/>
                </a:lnTo>
                <a:lnTo>
                  <a:pt x="474218" y="102616"/>
                </a:lnTo>
                <a:lnTo>
                  <a:pt x="477647" y="102616"/>
                </a:lnTo>
                <a:lnTo>
                  <a:pt x="480060" y="102488"/>
                </a:lnTo>
                <a:close/>
              </a:path>
              <a:path w="805180" h="219710">
                <a:moveTo>
                  <a:pt x="196215" y="96774"/>
                </a:moveTo>
                <a:lnTo>
                  <a:pt x="0" y="96774"/>
                </a:lnTo>
                <a:lnTo>
                  <a:pt x="0" y="122174"/>
                </a:lnTo>
                <a:lnTo>
                  <a:pt x="1270" y="125730"/>
                </a:lnTo>
                <a:lnTo>
                  <a:pt x="3683" y="128016"/>
                </a:lnTo>
                <a:lnTo>
                  <a:pt x="6096" y="130175"/>
                </a:lnTo>
                <a:lnTo>
                  <a:pt x="9779" y="131318"/>
                </a:lnTo>
                <a:lnTo>
                  <a:pt x="14605" y="131191"/>
                </a:lnTo>
                <a:lnTo>
                  <a:pt x="186845" y="131191"/>
                </a:lnTo>
                <a:lnTo>
                  <a:pt x="190119" y="130175"/>
                </a:lnTo>
                <a:lnTo>
                  <a:pt x="192532" y="128016"/>
                </a:lnTo>
                <a:lnTo>
                  <a:pt x="194945" y="125730"/>
                </a:lnTo>
                <a:lnTo>
                  <a:pt x="196215" y="122174"/>
                </a:lnTo>
                <a:lnTo>
                  <a:pt x="196215" y="96774"/>
                </a:lnTo>
                <a:close/>
              </a:path>
              <a:path w="805180" h="219710">
                <a:moveTo>
                  <a:pt x="186845" y="131191"/>
                </a:moveTo>
                <a:lnTo>
                  <a:pt x="181483" y="131191"/>
                </a:lnTo>
                <a:lnTo>
                  <a:pt x="186436" y="131318"/>
                </a:lnTo>
                <a:lnTo>
                  <a:pt x="186845" y="131191"/>
                </a:lnTo>
                <a:close/>
              </a:path>
              <a:path w="805180" h="219710">
                <a:moveTo>
                  <a:pt x="403479" y="98044"/>
                </a:moveTo>
                <a:lnTo>
                  <a:pt x="207264" y="98044"/>
                </a:lnTo>
                <a:lnTo>
                  <a:pt x="207264" y="124206"/>
                </a:lnTo>
                <a:lnTo>
                  <a:pt x="208534" y="127762"/>
                </a:lnTo>
                <a:lnTo>
                  <a:pt x="210947" y="130048"/>
                </a:lnTo>
                <a:lnTo>
                  <a:pt x="213360" y="132207"/>
                </a:lnTo>
                <a:lnTo>
                  <a:pt x="217043" y="133350"/>
                </a:lnTo>
                <a:lnTo>
                  <a:pt x="393700" y="133350"/>
                </a:lnTo>
                <a:lnTo>
                  <a:pt x="397383" y="132207"/>
                </a:lnTo>
                <a:lnTo>
                  <a:pt x="399796" y="130048"/>
                </a:lnTo>
                <a:lnTo>
                  <a:pt x="402209" y="127762"/>
                </a:lnTo>
                <a:lnTo>
                  <a:pt x="403479" y="124206"/>
                </a:lnTo>
                <a:lnTo>
                  <a:pt x="403479" y="98044"/>
                </a:lnTo>
                <a:close/>
              </a:path>
              <a:path w="805180" h="219710">
                <a:moveTo>
                  <a:pt x="356362" y="8762"/>
                </a:moveTo>
                <a:lnTo>
                  <a:pt x="254889" y="8762"/>
                </a:lnTo>
                <a:lnTo>
                  <a:pt x="246741" y="9354"/>
                </a:lnTo>
                <a:lnTo>
                  <a:pt x="215112" y="34286"/>
                </a:lnTo>
                <a:lnTo>
                  <a:pt x="214376" y="40767"/>
                </a:lnTo>
                <a:lnTo>
                  <a:pt x="214376" y="62357"/>
                </a:lnTo>
                <a:lnTo>
                  <a:pt x="243840" y="88900"/>
                </a:lnTo>
                <a:lnTo>
                  <a:pt x="243840" y="98044"/>
                </a:lnTo>
                <a:lnTo>
                  <a:pt x="290068" y="98044"/>
                </a:lnTo>
                <a:lnTo>
                  <a:pt x="290068" y="89916"/>
                </a:lnTo>
                <a:lnTo>
                  <a:pt x="368173" y="89916"/>
                </a:lnTo>
                <a:lnTo>
                  <a:pt x="368173" y="88773"/>
                </a:lnTo>
                <a:lnTo>
                  <a:pt x="371348" y="87884"/>
                </a:lnTo>
                <a:lnTo>
                  <a:pt x="374269" y="86868"/>
                </a:lnTo>
                <a:lnTo>
                  <a:pt x="393827" y="70358"/>
                </a:lnTo>
                <a:lnTo>
                  <a:pt x="395859" y="66548"/>
                </a:lnTo>
                <a:lnTo>
                  <a:pt x="396748" y="62357"/>
                </a:lnTo>
                <a:lnTo>
                  <a:pt x="396748" y="54483"/>
                </a:lnTo>
                <a:lnTo>
                  <a:pt x="267208" y="54483"/>
                </a:lnTo>
                <a:lnTo>
                  <a:pt x="263906" y="53975"/>
                </a:lnTo>
                <a:lnTo>
                  <a:pt x="262128" y="53086"/>
                </a:lnTo>
                <a:lnTo>
                  <a:pt x="260477" y="52197"/>
                </a:lnTo>
                <a:lnTo>
                  <a:pt x="259715" y="50926"/>
                </a:lnTo>
                <a:lnTo>
                  <a:pt x="259715" y="47751"/>
                </a:lnTo>
                <a:lnTo>
                  <a:pt x="260477" y="46482"/>
                </a:lnTo>
                <a:lnTo>
                  <a:pt x="262128" y="45593"/>
                </a:lnTo>
                <a:lnTo>
                  <a:pt x="263906" y="44831"/>
                </a:lnTo>
                <a:lnTo>
                  <a:pt x="267208" y="44323"/>
                </a:lnTo>
                <a:lnTo>
                  <a:pt x="396748" y="44323"/>
                </a:lnTo>
                <a:lnTo>
                  <a:pt x="396748" y="40767"/>
                </a:lnTo>
                <a:lnTo>
                  <a:pt x="371887" y="11112"/>
                </a:lnTo>
                <a:lnTo>
                  <a:pt x="364434" y="9354"/>
                </a:lnTo>
                <a:lnTo>
                  <a:pt x="356362" y="8762"/>
                </a:lnTo>
                <a:close/>
              </a:path>
              <a:path w="805180" h="219710">
                <a:moveTo>
                  <a:pt x="368173" y="89916"/>
                </a:moveTo>
                <a:lnTo>
                  <a:pt x="321818" y="89916"/>
                </a:lnTo>
                <a:lnTo>
                  <a:pt x="321818" y="98044"/>
                </a:lnTo>
                <a:lnTo>
                  <a:pt x="368173" y="98044"/>
                </a:lnTo>
                <a:lnTo>
                  <a:pt x="368173" y="89916"/>
                </a:lnTo>
                <a:close/>
              </a:path>
              <a:path w="805180" h="219710">
                <a:moveTo>
                  <a:pt x="396748" y="44323"/>
                </a:moveTo>
                <a:lnTo>
                  <a:pt x="344424" y="44323"/>
                </a:lnTo>
                <a:lnTo>
                  <a:pt x="347726" y="44831"/>
                </a:lnTo>
                <a:lnTo>
                  <a:pt x="349504" y="45593"/>
                </a:lnTo>
                <a:lnTo>
                  <a:pt x="351155" y="46482"/>
                </a:lnTo>
                <a:lnTo>
                  <a:pt x="351917" y="47751"/>
                </a:lnTo>
                <a:lnTo>
                  <a:pt x="351917" y="50926"/>
                </a:lnTo>
                <a:lnTo>
                  <a:pt x="351155" y="52197"/>
                </a:lnTo>
                <a:lnTo>
                  <a:pt x="349504" y="53086"/>
                </a:lnTo>
                <a:lnTo>
                  <a:pt x="347726" y="53975"/>
                </a:lnTo>
                <a:lnTo>
                  <a:pt x="344424" y="54483"/>
                </a:lnTo>
                <a:lnTo>
                  <a:pt x="396748" y="54483"/>
                </a:lnTo>
                <a:lnTo>
                  <a:pt x="396748" y="44323"/>
                </a:lnTo>
                <a:close/>
              </a:path>
              <a:path w="805180" h="219710">
                <a:moveTo>
                  <a:pt x="149098" y="8762"/>
                </a:moveTo>
                <a:lnTo>
                  <a:pt x="47625" y="8762"/>
                </a:lnTo>
                <a:lnTo>
                  <a:pt x="39477" y="9354"/>
                </a:lnTo>
                <a:lnTo>
                  <a:pt x="7848" y="34286"/>
                </a:lnTo>
                <a:lnTo>
                  <a:pt x="7112" y="40767"/>
                </a:lnTo>
                <a:lnTo>
                  <a:pt x="7112" y="62357"/>
                </a:lnTo>
                <a:lnTo>
                  <a:pt x="39477" y="89344"/>
                </a:lnTo>
                <a:lnTo>
                  <a:pt x="47625" y="89916"/>
                </a:lnTo>
                <a:lnTo>
                  <a:pt x="149098" y="89916"/>
                </a:lnTo>
                <a:lnTo>
                  <a:pt x="184658" y="74168"/>
                </a:lnTo>
                <a:lnTo>
                  <a:pt x="186563" y="70358"/>
                </a:lnTo>
                <a:lnTo>
                  <a:pt x="188595" y="66548"/>
                </a:lnTo>
                <a:lnTo>
                  <a:pt x="189484" y="62357"/>
                </a:lnTo>
                <a:lnTo>
                  <a:pt x="189484" y="54483"/>
                </a:lnTo>
                <a:lnTo>
                  <a:pt x="59944" y="54483"/>
                </a:lnTo>
                <a:lnTo>
                  <a:pt x="56642" y="53975"/>
                </a:lnTo>
                <a:lnTo>
                  <a:pt x="54864" y="53086"/>
                </a:lnTo>
                <a:lnTo>
                  <a:pt x="53213" y="52197"/>
                </a:lnTo>
                <a:lnTo>
                  <a:pt x="52451" y="50926"/>
                </a:lnTo>
                <a:lnTo>
                  <a:pt x="52451" y="47751"/>
                </a:lnTo>
                <a:lnTo>
                  <a:pt x="53213" y="46482"/>
                </a:lnTo>
                <a:lnTo>
                  <a:pt x="54864" y="45593"/>
                </a:lnTo>
                <a:lnTo>
                  <a:pt x="56642" y="44831"/>
                </a:lnTo>
                <a:lnTo>
                  <a:pt x="59944" y="44323"/>
                </a:lnTo>
                <a:lnTo>
                  <a:pt x="189484" y="44323"/>
                </a:lnTo>
                <a:lnTo>
                  <a:pt x="189484" y="40767"/>
                </a:lnTo>
                <a:lnTo>
                  <a:pt x="164623" y="11112"/>
                </a:lnTo>
                <a:lnTo>
                  <a:pt x="157170" y="9354"/>
                </a:lnTo>
                <a:lnTo>
                  <a:pt x="149098" y="8762"/>
                </a:lnTo>
                <a:close/>
              </a:path>
              <a:path w="805180" h="219710">
                <a:moveTo>
                  <a:pt x="189484" y="44323"/>
                </a:moveTo>
                <a:lnTo>
                  <a:pt x="137160" y="44323"/>
                </a:lnTo>
                <a:lnTo>
                  <a:pt x="140462" y="44831"/>
                </a:lnTo>
                <a:lnTo>
                  <a:pt x="142240" y="45593"/>
                </a:lnTo>
                <a:lnTo>
                  <a:pt x="143891" y="46482"/>
                </a:lnTo>
                <a:lnTo>
                  <a:pt x="144653" y="47751"/>
                </a:lnTo>
                <a:lnTo>
                  <a:pt x="144653" y="50926"/>
                </a:lnTo>
                <a:lnTo>
                  <a:pt x="143891" y="52197"/>
                </a:lnTo>
                <a:lnTo>
                  <a:pt x="142240" y="53086"/>
                </a:lnTo>
                <a:lnTo>
                  <a:pt x="140462" y="53975"/>
                </a:lnTo>
                <a:lnTo>
                  <a:pt x="137160" y="54483"/>
                </a:lnTo>
                <a:lnTo>
                  <a:pt x="189484" y="54483"/>
                </a:lnTo>
                <a:lnTo>
                  <a:pt x="189484" y="44323"/>
                </a:lnTo>
                <a:close/>
              </a:path>
              <a:path w="805180" h="219710">
                <a:moveTo>
                  <a:pt x="742569" y="10033"/>
                </a:moveTo>
                <a:lnTo>
                  <a:pt x="631825" y="10033"/>
                </a:lnTo>
                <a:lnTo>
                  <a:pt x="631825" y="31114"/>
                </a:lnTo>
                <a:lnTo>
                  <a:pt x="631952" y="35560"/>
                </a:lnTo>
                <a:lnTo>
                  <a:pt x="633349" y="39116"/>
                </a:lnTo>
                <a:lnTo>
                  <a:pt x="636143" y="41529"/>
                </a:lnTo>
                <a:lnTo>
                  <a:pt x="638810" y="44069"/>
                </a:lnTo>
                <a:lnTo>
                  <a:pt x="641985" y="45212"/>
                </a:lnTo>
                <a:lnTo>
                  <a:pt x="645795" y="45338"/>
                </a:lnTo>
                <a:lnTo>
                  <a:pt x="694055" y="45466"/>
                </a:lnTo>
                <a:lnTo>
                  <a:pt x="694055" y="102616"/>
                </a:lnTo>
                <a:lnTo>
                  <a:pt x="687357" y="144986"/>
                </a:lnTo>
                <a:lnTo>
                  <a:pt x="657193" y="177307"/>
                </a:lnTo>
                <a:lnTo>
                  <a:pt x="632333" y="182245"/>
                </a:lnTo>
                <a:lnTo>
                  <a:pt x="632333" y="218059"/>
                </a:lnTo>
                <a:lnTo>
                  <a:pt x="678449" y="210375"/>
                </a:lnTo>
                <a:lnTo>
                  <a:pt x="713232" y="187071"/>
                </a:lnTo>
                <a:lnTo>
                  <a:pt x="735139" y="149812"/>
                </a:lnTo>
                <a:lnTo>
                  <a:pt x="742569" y="99695"/>
                </a:lnTo>
                <a:lnTo>
                  <a:pt x="742569" y="10033"/>
                </a:lnTo>
                <a:close/>
              </a:path>
              <a:path w="805180" h="219710">
                <a:moveTo>
                  <a:pt x="804672" y="9398"/>
                </a:moveTo>
                <a:lnTo>
                  <a:pt x="758317" y="9398"/>
                </a:lnTo>
                <a:lnTo>
                  <a:pt x="758317" y="219456"/>
                </a:lnTo>
                <a:lnTo>
                  <a:pt x="779145" y="219456"/>
                </a:lnTo>
                <a:lnTo>
                  <a:pt x="783082" y="218694"/>
                </a:lnTo>
                <a:lnTo>
                  <a:pt x="804672" y="194056"/>
                </a:lnTo>
                <a:lnTo>
                  <a:pt x="804672" y="9398"/>
                </a:lnTo>
                <a:close/>
              </a:path>
              <a:path w="805180" h="219710">
                <a:moveTo>
                  <a:pt x="588264" y="9398"/>
                </a:moveTo>
                <a:lnTo>
                  <a:pt x="541909" y="9398"/>
                </a:lnTo>
                <a:lnTo>
                  <a:pt x="541909" y="219456"/>
                </a:lnTo>
                <a:lnTo>
                  <a:pt x="562737" y="219456"/>
                </a:lnTo>
                <a:lnTo>
                  <a:pt x="566674" y="218694"/>
                </a:lnTo>
                <a:lnTo>
                  <a:pt x="588264" y="194056"/>
                </a:lnTo>
                <a:lnTo>
                  <a:pt x="588264" y="129921"/>
                </a:lnTo>
                <a:lnTo>
                  <a:pt x="607568" y="129921"/>
                </a:lnTo>
                <a:lnTo>
                  <a:pt x="611886" y="128778"/>
                </a:lnTo>
                <a:lnTo>
                  <a:pt x="615188" y="126364"/>
                </a:lnTo>
                <a:lnTo>
                  <a:pt x="618363" y="124079"/>
                </a:lnTo>
                <a:lnTo>
                  <a:pt x="620014" y="120396"/>
                </a:lnTo>
                <a:lnTo>
                  <a:pt x="620014" y="90043"/>
                </a:lnTo>
                <a:lnTo>
                  <a:pt x="588264" y="90043"/>
                </a:lnTo>
                <a:lnTo>
                  <a:pt x="588264" y="9398"/>
                </a:lnTo>
                <a:close/>
              </a:path>
              <a:path w="805180" h="219710">
                <a:moveTo>
                  <a:pt x="535940" y="24892"/>
                </a:moveTo>
                <a:lnTo>
                  <a:pt x="415036" y="24892"/>
                </a:lnTo>
                <a:lnTo>
                  <a:pt x="415036" y="52450"/>
                </a:lnTo>
                <a:lnTo>
                  <a:pt x="416052" y="55625"/>
                </a:lnTo>
                <a:lnTo>
                  <a:pt x="418338" y="57658"/>
                </a:lnTo>
                <a:lnTo>
                  <a:pt x="420497" y="59689"/>
                </a:lnTo>
                <a:lnTo>
                  <a:pt x="423799" y="60706"/>
                </a:lnTo>
                <a:lnTo>
                  <a:pt x="428244" y="60579"/>
                </a:lnTo>
                <a:lnTo>
                  <a:pt x="527589" y="60579"/>
                </a:lnTo>
                <a:lnTo>
                  <a:pt x="530479" y="59689"/>
                </a:lnTo>
                <a:lnTo>
                  <a:pt x="534797" y="55625"/>
                </a:lnTo>
                <a:lnTo>
                  <a:pt x="535940" y="52450"/>
                </a:lnTo>
                <a:lnTo>
                  <a:pt x="535940" y="24892"/>
                </a:lnTo>
                <a:close/>
              </a:path>
              <a:path w="805180" h="219710">
                <a:moveTo>
                  <a:pt x="527589" y="60579"/>
                </a:moveTo>
                <a:lnTo>
                  <a:pt x="522732" y="60579"/>
                </a:lnTo>
                <a:lnTo>
                  <a:pt x="527177" y="60706"/>
                </a:lnTo>
                <a:lnTo>
                  <a:pt x="527589" y="60579"/>
                </a:lnTo>
                <a:close/>
              </a:path>
              <a:path w="805180" h="219710">
                <a:moveTo>
                  <a:pt x="500253" y="0"/>
                </a:moveTo>
                <a:lnTo>
                  <a:pt x="453644" y="0"/>
                </a:lnTo>
                <a:lnTo>
                  <a:pt x="453644" y="24892"/>
                </a:lnTo>
                <a:lnTo>
                  <a:pt x="500253" y="24892"/>
                </a:lnTo>
                <a:lnTo>
                  <a:pt x="5002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6747" y="6248400"/>
            <a:ext cx="260985" cy="203200"/>
          </a:xfrm>
          <a:custGeom>
            <a:avLst/>
            <a:gdLst/>
            <a:ahLst/>
            <a:cxnLst/>
            <a:rect l="l" t="t" r="r" b="b"/>
            <a:pathLst>
              <a:path w="260984" h="203200">
                <a:moveTo>
                  <a:pt x="197281" y="0"/>
                </a:moveTo>
                <a:lnTo>
                  <a:pt x="153162" y="16763"/>
                </a:lnTo>
                <a:lnTo>
                  <a:pt x="136017" y="57150"/>
                </a:lnTo>
                <a:lnTo>
                  <a:pt x="135991" y="65150"/>
                </a:lnTo>
                <a:lnTo>
                  <a:pt x="137871" y="72771"/>
                </a:lnTo>
                <a:lnTo>
                  <a:pt x="142861" y="82550"/>
                </a:lnTo>
                <a:lnTo>
                  <a:pt x="145427" y="87629"/>
                </a:lnTo>
                <a:lnTo>
                  <a:pt x="151244" y="93725"/>
                </a:lnTo>
                <a:lnTo>
                  <a:pt x="159105" y="98551"/>
                </a:lnTo>
                <a:lnTo>
                  <a:pt x="153540" y="102790"/>
                </a:lnTo>
                <a:lnTo>
                  <a:pt x="134421" y="136594"/>
                </a:lnTo>
                <a:lnTo>
                  <a:pt x="133959" y="142875"/>
                </a:lnTo>
                <a:lnTo>
                  <a:pt x="135038" y="155590"/>
                </a:lnTo>
                <a:lnTo>
                  <a:pt x="160227" y="193643"/>
                </a:lnTo>
                <a:lnTo>
                  <a:pt x="197281" y="203073"/>
                </a:lnTo>
                <a:lnTo>
                  <a:pt x="204389" y="202811"/>
                </a:lnTo>
                <a:lnTo>
                  <a:pt x="243459" y="186309"/>
                </a:lnTo>
                <a:lnTo>
                  <a:pt x="255420" y="168783"/>
                </a:lnTo>
                <a:lnTo>
                  <a:pt x="197281" y="168783"/>
                </a:lnTo>
                <a:lnTo>
                  <a:pt x="192100" y="168528"/>
                </a:lnTo>
                <a:lnTo>
                  <a:pt x="187718" y="165988"/>
                </a:lnTo>
                <a:lnTo>
                  <a:pt x="180555" y="156337"/>
                </a:lnTo>
                <a:lnTo>
                  <a:pt x="178689" y="149987"/>
                </a:lnTo>
                <a:lnTo>
                  <a:pt x="178536" y="142494"/>
                </a:lnTo>
                <a:lnTo>
                  <a:pt x="178739" y="134492"/>
                </a:lnTo>
                <a:lnTo>
                  <a:pt x="197281" y="115697"/>
                </a:lnTo>
                <a:lnTo>
                  <a:pt x="252212" y="115697"/>
                </a:lnTo>
                <a:lnTo>
                  <a:pt x="250066" y="112321"/>
                </a:lnTo>
                <a:lnTo>
                  <a:pt x="245754" y="107140"/>
                </a:lnTo>
                <a:lnTo>
                  <a:pt x="240808" y="102554"/>
                </a:lnTo>
                <a:lnTo>
                  <a:pt x="235229" y="98551"/>
                </a:lnTo>
                <a:lnTo>
                  <a:pt x="242481" y="93472"/>
                </a:lnTo>
                <a:lnTo>
                  <a:pt x="248094" y="87375"/>
                </a:lnTo>
                <a:lnTo>
                  <a:pt x="250694" y="82550"/>
                </a:lnTo>
                <a:lnTo>
                  <a:pt x="197281" y="82550"/>
                </a:lnTo>
                <a:lnTo>
                  <a:pt x="192900" y="82423"/>
                </a:lnTo>
                <a:lnTo>
                  <a:pt x="180936" y="51180"/>
                </a:lnTo>
                <a:lnTo>
                  <a:pt x="182537" y="45465"/>
                </a:lnTo>
                <a:lnTo>
                  <a:pt x="185623" y="41021"/>
                </a:lnTo>
                <a:lnTo>
                  <a:pt x="188709" y="36702"/>
                </a:lnTo>
                <a:lnTo>
                  <a:pt x="192595" y="34416"/>
                </a:lnTo>
                <a:lnTo>
                  <a:pt x="197281" y="34289"/>
                </a:lnTo>
                <a:lnTo>
                  <a:pt x="253601" y="34289"/>
                </a:lnTo>
                <a:lnTo>
                  <a:pt x="248938" y="25431"/>
                </a:lnTo>
                <a:lnTo>
                  <a:pt x="241858" y="16763"/>
                </a:lnTo>
                <a:lnTo>
                  <a:pt x="233029" y="9429"/>
                </a:lnTo>
                <a:lnTo>
                  <a:pt x="222656" y="4190"/>
                </a:lnTo>
                <a:lnTo>
                  <a:pt x="210740" y="1047"/>
                </a:lnTo>
                <a:lnTo>
                  <a:pt x="197281" y="0"/>
                </a:lnTo>
                <a:close/>
              </a:path>
              <a:path w="260984" h="203200">
                <a:moveTo>
                  <a:pt x="252212" y="115697"/>
                </a:moveTo>
                <a:lnTo>
                  <a:pt x="197281" y="115697"/>
                </a:lnTo>
                <a:lnTo>
                  <a:pt x="202361" y="115824"/>
                </a:lnTo>
                <a:lnTo>
                  <a:pt x="206717" y="118363"/>
                </a:lnTo>
                <a:lnTo>
                  <a:pt x="213969" y="128270"/>
                </a:lnTo>
                <a:lnTo>
                  <a:pt x="215824" y="134492"/>
                </a:lnTo>
                <a:lnTo>
                  <a:pt x="215902" y="136562"/>
                </a:lnTo>
                <a:lnTo>
                  <a:pt x="216019" y="142875"/>
                </a:lnTo>
                <a:lnTo>
                  <a:pt x="215874" y="149987"/>
                </a:lnTo>
                <a:lnTo>
                  <a:pt x="214007" y="156337"/>
                </a:lnTo>
                <a:lnTo>
                  <a:pt x="206844" y="165988"/>
                </a:lnTo>
                <a:lnTo>
                  <a:pt x="202463" y="168528"/>
                </a:lnTo>
                <a:lnTo>
                  <a:pt x="197281" y="168783"/>
                </a:lnTo>
                <a:lnTo>
                  <a:pt x="255420" y="168783"/>
                </a:lnTo>
                <a:lnTo>
                  <a:pt x="256317" y="167068"/>
                </a:lnTo>
                <a:lnTo>
                  <a:pt x="259532" y="155590"/>
                </a:lnTo>
                <a:lnTo>
                  <a:pt x="260604" y="142875"/>
                </a:lnTo>
                <a:lnTo>
                  <a:pt x="260118" y="136562"/>
                </a:lnTo>
                <a:lnTo>
                  <a:pt x="258822" y="130349"/>
                </a:lnTo>
                <a:lnTo>
                  <a:pt x="256696" y="124176"/>
                </a:lnTo>
                <a:lnTo>
                  <a:pt x="253745" y="118110"/>
                </a:lnTo>
                <a:lnTo>
                  <a:pt x="252212" y="115697"/>
                </a:lnTo>
                <a:close/>
              </a:path>
              <a:path w="260984" h="203200">
                <a:moveTo>
                  <a:pt x="253601" y="34289"/>
                </a:moveTo>
                <a:lnTo>
                  <a:pt x="197281" y="34289"/>
                </a:lnTo>
                <a:lnTo>
                  <a:pt x="202260" y="34416"/>
                </a:lnTo>
                <a:lnTo>
                  <a:pt x="206197" y="36702"/>
                </a:lnTo>
                <a:lnTo>
                  <a:pt x="209080" y="41021"/>
                </a:lnTo>
                <a:lnTo>
                  <a:pt x="211975" y="45465"/>
                </a:lnTo>
                <a:lnTo>
                  <a:pt x="213448" y="51180"/>
                </a:lnTo>
                <a:lnTo>
                  <a:pt x="213398" y="65912"/>
                </a:lnTo>
                <a:lnTo>
                  <a:pt x="211810" y="71627"/>
                </a:lnTo>
                <a:lnTo>
                  <a:pt x="205676" y="80263"/>
                </a:lnTo>
                <a:lnTo>
                  <a:pt x="201866" y="82423"/>
                </a:lnTo>
                <a:lnTo>
                  <a:pt x="197281" y="82550"/>
                </a:lnTo>
                <a:lnTo>
                  <a:pt x="250694" y="82550"/>
                </a:lnTo>
                <a:lnTo>
                  <a:pt x="256032" y="72644"/>
                </a:lnTo>
                <a:lnTo>
                  <a:pt x="258038" y="65150"/>
                </a:lnTo>
                <a:lnTo>
                  <a:pt x="258089" y="57150"/>
                </a:lnTo>
                <a:lnTo>
                  <a:pt x="257053" y="45624"/>
                </a:lnTo>
                <a:lnTo>
                  <a:pt x="254003" y="35052"/>
                </a:lnTo>
                <a:lnTo>
                  <a:pt x="253601" y="34289"/>
                </a:lnTo>
                <a:close/>
              </a:path>
              <a:path w="260984" h="203200">
                <a:moveTo>
                  <a:pt x="44576" y="143763"/>
                </a:moveTo>
                <a:lnTo>
                  <a:pt x="0" y="143763"/>
                </a:lnTo>
                <a:lnTo>
                  <a:pt x="1500" y="157031"/>
                </a:lnTo>
                <a:lnTo>
                  <a:pt x="26910" y="193756"/>
                </a:lnTo>
                <a:lnTo>
                  <a:pt x="60579" y="202311"/>
                </a:lnTo>
                <a:lnTo>
                  <a:pt x="74481" y="201215"/>
                </a:lnTo>
                <a:lnTo>
                  <a:pt x="112958" y="175000"/>
                </a:lnTo>
                <a:lnTo>
                  <a:pt x="115807" y="168275"/>
                </a:lnTo>
                <a:lnTo>
                  <a:pt x="60579" y="168275"/>
                </a:lnTo>
                <a:lnTo>
                  <a:pt x="57518" y="168148"/>
                </a:lnTo>
                <a:lnTo>
                  <a:pt x="54330" y="165988"/>
                </a:lnTo>
                <a:lnTo>
                  <a:pt x="51041" y="161671"/>
                </a:lnTo>
                <a:lnTo>
                  <a:pt x="47739" y="157225"/>
                </a:lnTo>
                <a:lnTo>
                  <a:pt x="45592" y="151384"/>
                </a:lnTo>
                <a:lnTo>
                  <a:pt x="44576" y="143763"/>
                </a:lnTo>
                <a:close/>
              </a:path>
              <a:path w="260984" h="203200">
                <a:moveTo>
                  <a:pt x="115805" y="98933"/>
                </a:moveTo>
                <a:lnTo>
                  <a:pt x="57962" y="98933"/>
                </a:lnTo>
                <a:lnTo>
                  <a:pt x="61264" y="99060"/>
                </a:lnTo>
                <a:lnTo>
                  <a:pt x="62992" y="99060"/>
                </a:lnTo>
                <a:lnTo>
                  <a:pt x="64744" y="99822"/>
                </a:lnTo>
                <a:lnTo>
                  <a:pt x="68300" y="103124"/>
                </a:lnTo>
                <a:lnTo>
                  <a:pt x="70053" y="105537"/>
                </a:lnTo>
                <a:lnTo>
                  <a:pt x="71780" y="108838"/>
                </a:lnTo>
                <a:lnTo>
                  <a:pt x="75438" y="115442"/>
                </a:lnTo>
                <a:lnTo>
                  <a:pt x="77266" y="123698"/>
                </a:lnTo>
                <a:lnTo>
                  <a:pt x="77266" y="133476"/>
                </a:lnTo>
                <a:lnTo>
                  <a:pt x="65671" y="168275"/>
                </a:lnTo>
                <a:lnTo>
                  <a:pt x="115807" y="168275"/>
                </a:lnTo>
                <a:lnTo>
                  <a:pt x="117965" y="163179"/>
                </a:lnTo>
                <a:lnTo>
                  <a:pt x="121003" y="149334"/>
                </a:lnTo>
                <a:lnTo>
                  <a:pt x="122072" y="133476"/>
                </a:lnTo>
                <a:lnTo>
                  <a:pt x="121101" y="118475"/>
                </a:lnTo>
                <a:lnTo>
                  <a:pt x="118341" y="105283"/>
                </a:lnTo>
                <a:lnTo>
                  <a:pt x="115805" y="98933"/>
                </a:lnTo>
                <a:close/>
              </a:path>
              <a:path w="260984" h="203200">
                <a:moveTo>
                  <a:pt x="117500" y="2286"/>
                </a:moveTo>
                <a:lnTo>
                  <a:pt x="9144" y="2286"/>
                </a:lnTo>
                <a:lnTo>
                  <a:pt x="2514" y="115062"/>
                </a:lnTo>
                <a:lnTo>
                  <a:pt x="45262" y="115062"/>
                </a:lnTo>
                <a:lnTo>
                  <a:pt x="46634" y="109474"/>
                </a:lnTo>
                <a:lnTo>
                  <a:pt x="48818" y="105410"/>
                </a:lnTo>
                <a:lnTo>
                  <a:pt x="51803" y="102870"/>
                </a:lnTo>
                <a:lnTo>
                  <a:pt x="54800" y="100202"/>
                </a:lnTo>
                <a:lnTo>
                  <a:pt x="57962" y="98933"/>
                </a:lnTo>
                <a:lnTo>
                  <a:pt x="115805" y="98933"/>
                </a:lnTo>
                <a:lnTo>
                  <a:pt x="113796" y="93900"/>
                </a:lnTo>
                <a:lnTo>
                  <a:pt x="107467" y="84327"/>
                </a:lnTo>
                <a:lnTo>
                  <a:pt x="99485" y="76731"/>
                </a:lnTo>
                <a:lnTo>
                  <a:pt x="93677" y="73405"/>
                </a:lnTo>
                <a:lnTo>
                  <a:pt x="45034" y="73405"/>
                </a:lnTo>
                <a:lnTo>
                  <a:pt x="48006" y="36322"/>
                </a:lnTo>
                <a:lnTo>
                  <a:pt x="109115" y="36322"/>
                </a:lnTo>
                <a:lnTo>
                  <a:pt x="112026" y="35433"/>
                </a:lnTo>
                <a:lnTo>
                  <a:pt x="114211" y="33400"/>
                </a:lnTo>
                <a:lnTo>
                  <a:pt x="116408" y="31496"/>
                </a:lnTo>
                <a:lnTo>
                  <a:pt x="117513" y="28194"/>
                </a:lnTo>
                <a:lnTo>
                  <a:pt x="117500" y="2286"/>
                </a:lnTo>
                <a:close/>
              </a:path>
              <a:path w="260984" h="203200">
                <a:moveTo>
                  <a:pt x="66294" y="66801"/>
                </a:moveTo>
                <a:lnTo>
                  <a:pt x="61150" y="66801"/>
                </a:lnTo>
                <a:lnTo>
                  <a:pt x="56807" y="67563"/>
                </a:lnTo>
                <a:lnTo>
                  <a:pt x="49720" y="70103"/>
                </a:lnTo>
                <a:lnTo>
                  <a:pt x="46977" y="71627"/>
                </a:lnTo>
                <a:lnTo>
                  <a:pt x="45034" y="73405"/>
                </a:lnTo>
                <a:lnTo>
                  <a:pt x="93677" y="73405"/>
                </a:lnTo>
                <a:lnTo>
                  <a:pt x="89962" y="71278"/>
                </a:lnTo>
                <a:lnTo>
                  <a:pt x="78897" y="67968"/>
                </a:lnTo>
                <a:lnTo>
                  <a:pt x="66294" y="66801"/>
                </a:lnTo>
                <a:close/>
              </a:path>
              <a:path w="260984" h="203200">
                <a:moveTo>
                  <a:pt x="109115" y="36322"/>
                </a:moveTo>
                <a:lnTo>
                  <a:pt x="104241" y="36322"/>
                </a:lnTo>
                <a:lnTo>
                  <a:pt x="108699" y="36449"/>
                </a:lnTo>
                <a:lnTo>
                  <a:pt x="109115" y="3632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2052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02766" y="6246114"/>
            <a:ext cx="412750" cy="210820"/>
          </a:xfrm>
          <a:custGeom>
            <a:avLst/>
            <a:gdLst/>
            <a:ahLst/>
            <a:cxnLst/>
            <a:rect l="l" t="t" r="r" b="b"/>
            <a:pathLst>
              <a:path w="412750" h="210820">
                <a:moveTo>
                  <a:pt x="185165" y="130301"/>
                </a:moveTo>
                <a:lnTo>
                  <a:pt x="11175" y="130301"/>
                </a:lnTo>
                <a:lnTo>
                  <a:pt x="11175" y="195961"/>
                </a:lnTo>
                <a:lnTo>
                  <a:pt x="21336" y="210312"/>
                </a:lnTo>
                <a:lnTo>
                  <a:pt x="175006" y="210312"/>
                </a:lnTo>
                <a:lnTo>
                  <a:pt x="178689" y="209041"/>
                </a:lnTo>
                <a:lnTo>
                  <a:pt x="183896" y="204088"/>
                </a:lnTo>
                <a:lnTo>
                  <a:pt x="185165" y="200533"/>
                </a:lnTo>
                <a:lnTo>
                  <a:pt x="185165" y="175387"/>
                </a:lnTo>
                <a:lnTo>
                  <a:pt x="57403" y="175387"/>
                </a:lnTo>
                <a:lnTo>
                  <a:pt x="57403" y="165481"/>
                </a:lnTo>
                <a:lnTo>
                  <a:pt x="185165" y="165481"/>
                </a:lnTo>
                <a:lnTo>
                  <a:pt x="185165" y="130301"/>
                </a:lnTo>
                <a:close/>
              </a:path>
              <a:path w="412750" h="210820">
                <a:moveTo>
                  <a:pt x="185165" y="165481"/>
                </a:moveTo>
                <a:lnTo>
                  <a:pt x="138811" y="165481"/>
                </a:lnTo>
                <a:lnTo>
                  <a:pt x="138811" y="175387"/>
                </a:lnTo>
                <a:lnTo>
                  <a:pt x="185165" y="175387"/>
                </a:lnTo>
                <a:lnTo>
                  <a:pt x="185165" y="165481"/>
                </a:lnTo>
                <a:close/>
              </a:path>
              <a:path w="412750" h="210820">
                <a:moveTo>
                  <a:pt x="323850" y="888"/>
                </a:moveTo>
                <a:lnTo>
                  <a:pt x="212725" y="888"/>
                </a:lnTo>
                <a:lnTo>
                  <a:pt x="212725" y="193675"/>
                </a:lnTo>
                <a:lnTo>
                  <a:pt x="212852" y="198755"/>
                </a:lnTo>
                <a:lnTo>
                  <a:pt x="214122" y="202691"/>
                </a:lnTo>
                <a:lnTo>
                  <a:pt x="219709" y="208025"/>
                </a:lnTo>
                <a:lnTo>
                  <a:pt x="223647" y="209423"/>
                </a:lnTo>
                <a:lnTo>
                  <a:pt x="313055" y="209423"/>
                </a:lnTo>
                <a:lnTo>
                  <a:pt x="316992" y="208025"/>
                </a:lnTo>
                <a:lnTo>
                  <a:pt x="319786" y="205359"/>
                </a:lnTo>
                <a:lnTo>
                  <a:pt x="322453" y="202691"/>
                </a:lnTo>
                <a:lnTo>
                  <a:pt x="323850" y="198755"/>
                </a:lnTo>
                <a:lnTo>
                  <a:pt x="323850" y="173736"/>
                </a:lnTo>
                <a:lnTo>
                  <a:pt x="259206" y="173736"/>
                </a:lnTo>
                <a:lnTo>
                  <a:pt x="259206" y="36575"/>
                </a:lnTo>
                <a:lnTo>
                  <a:pt x="323850" y="36575"/>
                </a:lnTo>
                <a:lnTo>
                  <a:pt x="323850" y="888"/>
                </a:lnTo>
                <a:close/>
              </a:path>
              <a:path w="412750" h="210820">
                <a:moveTo>
                  <a:pt x="323850" y="36575"/>
                </a:moveTo>
                <a:lnTo>
                  <a:pt x="277241" y="36575"/>
                </a:lnTo>
                <a:lnTo>
                  <a:pt x="277241" y="173736"/>
                </a:lnTo>
                <a:lnTo>
                  <a:pt x="323850" y="173736"/>
                </a:lnTo>
                <a:lnTo>
                  <a:pt x="323850" y="36575"/>
                </a:lnTo>
                <a:close/>
              </a:path>
              <a:path w="412750" h="210820">
                <a:moveTo>
                  <a:pt x="381000" y="253"/>
                </a:moveTo>
                <a:lnTo>
                  <a:pt x="334645" y="253"/>
                </a:lnTo>
                <a:lnTo>
                  <a:pt x="334645" y="210312"/>
                </a:lnTo>
                <a:lnTo>
                  <a:pt x="355472" y="210312"/>
                </a:lnTo>
                <a:lnTo>
                  <a:pt x="359409" y="209550"/>
                </a:lnTo>
                <a:lnTo>
                  <a:pt x="381000" y="184785"/>
                </a:lnTo>
                <a:lnTo>
                  <a:pt x="381000" y="111125"/>
                </a:lnTo>
                <a:lnTo>
                  <a:pt x="400303" y="111125"/>
                </a:lnTo>
                <a:lnTo>
                  <a:pt x="404622" y="109982"/>
                </a:lnTo>
                <a:lnTo>
                  <a:pt x="407923" y="107696"/>
                </a:lnTo>
                <a:lnTo>
                  <a:pt x="411098" y="105283"/>
                </a:lnTo>
                <a:lnTo>
                  <a:pt x="412750" y="101600"/>
                </a:lnTo>
                <a:lnTo>
                  <a:pt x="412750" y="71374"/>
                </a:lnTo>
                <a:lnTo>
                  <a:pt x="381000" y="71374"/>
                </a:lnTo>
                <a:lnTo>
                  <a:pt x="381000" y="253"/>
                </a:lnTo>
                <a:close/>
              </a:path>
              <a:path w="412750" h="210820">
                <a:moveTo>
                  <a:pt x="196215" y="89662"/>
                </a:moveTo>
                <a:lnTo>
                  <a:pt x="0" y="89662"/>
                </a:lnTo>
                <a:lnTo>
                  <a:pt x="0" y="115062"/>
                </a:lnTo>
                <a:lnTo>
                  <a:pt x="1270" y="118618"/>
                </a:lnTo>
                <a:lnTo>
                  <a:pt x="3683" y="120903"/>
                </a:lnTo>
                <a:lnTo>
                  <a:pt x="6096" y="123062"/>
                </a:lnTo>
                <a:lnTo>
                  <a:pt x="9778" y="124206"/>
                </a:lnTo>
                <a:lnTo>
                  <a:pt x="186436" y="124206"/>
                </a:lnTo>
                <a:lnTo>
                  <a:pt x="190119" y="123062"/>
                </a:lnTo>
                <a:lnTo>
                  <a:pt x="192531" y="120903"/>
                </a:lnTo>
                <a:lnTo>
                  <a:pt x="194945" y="118618"/>
                </a:lnTo>
                <a:lnTo>
                  <a:pt x="196215" y="115062"/>
                </a:lnTo>
                <a:lnTo>
                  <a:pt x="196215" y="89662"/>
                </a:lnTo>
                <a:close/>
              </a:path>
              <a:path w="412750" h="210820">
                <a:moveTo>
                  <a:pt x="105409" y="74295"/>
                </a:moveTo>
                <a:lnTo>
                  <a:pt x="58800" y="74295"/>
                </a:lnTo>
                <a:lnTo>
                  <a:pt x="58800" y="89662"/>
                </a:lnTo>
                <a:lnTo>
                  <a:pt x="105409" y="89662"/>
                </a:lnTo>
                <a:lnTo>
                  <a:pt x="105409" y="74295"/>
                </a:lnTo>
                <a:close/>
              </a:path>
              <a:path w="412750" h="210820">
                <a:moveTo>
                  <a:pt x="184784" y="0"/>
                </a:moveTo>
                <a:lnTo>
                  <a:pt x="10795" y="0"/>
                </a:lnTo>
                <a:lnTo>
                  <a:pt x="10921" y="25273"/>
                </a:lnTo>
                <a:lnTo>
                  <a:pt x="12192" y="28701"/>
                </a:lnTo>
                <a:lnTo>
                  <a:pt x="17145" y="33400"/>
                </a:lnTo>
                <a:lnTo>
                  <a:pt x="20320" y="34544"/>
                </a:lnTo>
                <a:lnTo>
                  <a:pt x="138303" y="34544"/>
                </a:lnTo>
                <a:lnTo>
                  <a:pt x="138303" y="41910"/>
                </a:lnTo>
                <a:lnTo>
                  <a:pt x="11049" y="41910"/>
                </a:lnTo>
                <a:lnTo>
                  <a:pt x="11049" y="65405"/>
                </a:lnTo>
                <a:lnTo>
                  <a:pt x="12318" y="68452"/>
                </a:lnTo>
                <a:lnTo>
                  <a:pt x="14731" y="70738"/>
                </a:lnTo>
                <a:lnTo>
                  <a:pt x="17018" y="73025"/>
                </a:lnTo>
                <a:lnTo>
                  <a:pt x="20193" y="74295"/>
                </a:lnTo>
                <a:lnTo>
                  <a:pt x="134620" y="74295"/>
                </a:lnTo>
                <a:lnTo>
                  <a:pt x="133984" y="77724"/>
                </a:lnTo>
                <a:lnTo>
                  <a:pt x="133096" y="80899"/>
                </a:lnTo>
                <a:lnTo>
                  <a:pt x="131953" y="83947"/>
                </a:lnTo>
                <a:lnTo>
                  <a:pt x="176275" y="83947"/>
                </a:lnTo>
                <a:lnTo>
                  <a:pt x="184784" y="42925"/>
                </a:lnTo>
                <a:lnTo>
                  <a:pt x="1847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69110" y="6246367"/>
            <a:ext cx="394970" cy="210820"/>
          </a:xfrm>
          <a:custGeom>
            <a:avLst/>
            <a:gdLst/>
            <a:ahLst/>
            <a:cxnLst/>
            <a:rect l="l" t="t" r="r" b="b"/>
            <a:pathLst>
              <a:path w="394969" h="210820">
                <a:moveTo>
                  <a:pt x="190626" y="120523"/>
                </a:moveTo>
                <a:lnTo>
                  <a:pt x="24764" y="120523"/>
                </a:lnTo>
                <a:lnTo>
                  <a:pt x="24764" y="147701"/>
                </a:lnTo>
                <a:lnTo>
                  <a:pt x="25907" y="151003"/>
                </a:lnTo>
                <a:lnTo>
                  <a:pt x="28066" y="153035"/>
                </a:lnTo>
                <a:lnTo>
                  <a:pt x="30352" y="154940"/>
                </a:lnTo>
                <a:lnTo>
                  <a:pt x="33781" y="155956"/>
                </a:lnTo>
                <a:lnTo>
                  <a:pt x="144271" y="155956"/>
                </a:lnTo>
                <a:lnTo>
                  <a:pt x="144271" y="210566"/>
                </a:lnTo>
                <a:lnTo>
                  <a:pt x="172846" y="210566"/>
                </a:lnTo>
                <a:lnTo>
                  <a:pt x="177926" y="210439"/>
                </a:lnTo>
                <a:lnTo>
                  <a:pt x="182117" y="208915"/>
                </a:lnTo>
                <a:lnTo>
                  <a:pt x="188848" y="203200"/>
                </a:lnTo>
                <a:lnTo>
                  <a:pt x="190500" y="199390"/>
                </a:lnTo>
                <a:lnTo>
                  <a:pt x="190626" y="120523"/>
                </a:lnTo>
                <a:close/>
              </a:path>
              <a:path w="394969" h="210820">
                <a:moveTo>
                  <a:pt x="65150" y="35941"/>
                </a:moveTo>
                <a:lnTo>
                  <a:pt x="20319" y="35941"/>
                </a:lnTo>
                <a:lnTo>
                  <a:pt x="20319" y="50419"/>
                </a:lnTo>
                <a:lnTo>
                  <a:pt x="18541" y="58547"/>
                </a:lnTo>
                <a:lnTo>
                  <a:pt x="14858" y="64262"/>
                </a:lnTo>
                <a:lnTo>
                  <a:pt x="11302" y="69977"/>
                </a:lnTo>
                <a:lnTo>
                  <a:pt x="6350" y="74295"/>
                </a:lnTo>
                <a:lnTo>
                  <a:pt x="0" y="77216"/>
                </a:lnTo>
                <a:lnTo>
                  <a:pt x="0" y="115697"/>
                </a:lnTo>
                <a:lnTo>
                  <a:pt x="6603" y="114935"/>
                </a:lnTo>
                <a:lnTo>
                  <a:pt x="14223" y="112522"/>
                </a:lnTo>
                <a:lnTo>
                  <a:pt x="22859" y="108077"/>
                </a:lnTo>
                <a:lnTo>
                  <a:pt x="31750" y="103759"/>
                </a:lnTo>
                <a:lnTo>
                  <a:pt x="38226" y="99441"/>
                </a:lnTo>
                <a:lnTo>
                  <a:pt x="42037" y="95123"/>
                </a:lnTo>
                <a:lnTo>
                  <a:pt x="139700" y="95123"/>
                </a:lnTo>
                <a:lnTo>
                  <a:pt x="139700" y="77216"/>
                </a:lnTo>
                <a:lnTo>
                  <a:pt x="133603" y="74295"/>
                </a:lnTo>
                <a:lnTo>
                  <a:pt x="129300" y="70231"/>
                </a:lnTo>
                <a:lnTo>
                  <a:pt x="70612" y="70231"/>
                </a:lnTo>
                <a:lnTo>
                  <a:pt x="68960" y="65786"/>
                </a:lnTo>
                <a:lnTo>
                  <a:pt x="67563" y="61341"/>
                </a:lnTo>
                <a:lnTo>
                  <a:pt x="66646" y="56642"/>
                </a:lnTo>
                <a:lnTo>
                  <a:pt x="65658" y="52197"/>
                </a:lnTo>
                <a:lnTo>
                  <a:pt x="65150" y="46609"/>
                </a:lnTo>
                <a:lnTo>
                  <a:pt x="65150" y="35941"/>
                </a:lnTo>
                <a:close/>
              </a:path>
              <a:path w="394969" h="210820">
                <a:moveTo>
                  <a:pt x="139700" y="95123"/>
                </a:moveTo>
                <a:lnTo>
                  <a:pt x="99440" y="95123"/>
                </a:lnTo>
                <a:lnTo>
                  <a:pt x="102996" y="99695"/>
                </a:lnTo>
                <a:lnTo>
                  <a:pt x="108838" y="104267"/>
                </a:lnTo>
                <a:lnTo>
                  <a:pt x="125475" y="113411"/>
                </a:lnTo>
                <a:lnTo>
                  <a:pt x="133095" y="115697"/>
                </a:lnTo>
                <a:lnTo>
                  <a:pt x="139700" y="115443"/>
                </a:lnTo>
                <a:lnTo>
                  <a:pt x="139700" y="95123"/>
                </a:lnTo>
                <a:close/>
              </a:path>
              <a:path w="394969" h="210820">
                <a:moveTo>
                  <a:pt x="99440" y="95123"/>
                </a:moveTo>
                <a:lnTo>
                  <a:pt x="42037" y="95123"/>
                </a:lnTo>
                <a:lnTo>
                  <a:pt x="45338" y="99314"/>
                </a:lnTo>
                <a:lnTo>
                  <a:pt x="70612" y="115443"/>
                </a:lnTo>
                <a:lnTo>
                  <a:pt x="76200" y="112776"/>
                </a:lnTo>
                <a:lnTo>
                  <a:pt x="99440" y="95123"/>
                </a:lnTo>
                <a:close/>
              </a:path>
              <a:path w="394969" h="210820">
                <a:moveTo>
                  <a:pt x="121157" y="35941"/>
                </a:moveTo>
                <a:lnTo>
                  <a:pt x="76326" y="35941"/>
                </a:lnTo>
                <a:lnTo>
                  <a:pt x="76200" y="46355"/>
                </a:lnTo>
                <a:lnTo>
                  <a:pt x="75945" y="49149"/>
                </a:lnTo>
                <a:lnTo>
                  <a:pt x="70612" y="70231"/>
                </a:lnTo>
                <a:lnTo>
                  <a:pt x="129300" y="70231"/>
                </a:lnTo>
                <a:lnTo>
                  <a:pt x="129031" y="69977"/>
                </a:lnTo>
                <a:lnTo>
                  <a:pt x="125856" y="64262"/>
                </a:lnTo>
                <a:lnTo>
                  <a:pt x="122808" y="58547"/>
                </a:lnTo>
                <a:lnTo>
                  <a:pt x="121157" y="50419"/>
                </a:lnTo>
                <a:lnTo>
                  <a:pt x="121157" y="35941"/>
                </a:lnTo>
                <a:close/>
              </a:path>
              <a:path w="394969" h="210820">
                <a:moveTo>
                  <a:pt x="134238" y="254"/>
                </a:moveTo>
                <a:lnTo>
                  <a:pt x="4571" y="254"/>
                </a:lnTo>
                <a:lnTo>
                  <a:pt x="4571" y="27686"/>
                </a:lnTo>
                <a:lnTo>
                  <a:pt x="5460" y="30987"/>
                </a:lnTo>
                <a:lnTo>
                  <a:pt x="7365" y="32893"/>
                </a:lnTo>
                <a:lnTo>
                  <a:pt x="9143" y="34925"/>
                </a:lnTo>
                <a:lnTo>
                  <a:pt x="12318" y="35941"/>
                </a:lnTo>
                <a:lnTo>
                  <a:pt x="126745" y="35941"/>
                </a:lnTo>
                <a:lnTo>
                  <a:pt x="129793" y="34925"/>
                </a:lnTo>
                <a:lnTo>
                  <a:pt x="131571" y="32893"/>
                </a:lnTo>
                <a:lnTo>
                  <a:pt x="133350" y="30987"/>
                </a:lnTo>
                <a:lnTo>
                  <a:pt x="134238" y="27686"/>
                </a:lnTo>
                <a:lnTo>
                  <a:pt x="134238" y="254"/>
                </a:lnTo>
                <a:close/>
              </a:path>
              <a:path w="394969" h="210820">
                <a:moveTo>
                  <a:pt x="332613" y="635"/>
                </a:moveTo>
                <a:lnTo>
                  <a:pt x="221869" y="635"/>
                </a:lnTo>
                <a:lnTo>
                  <a:pt x="221995" y="26162"/>
                </a:lnTo>
                <a:lnTo>
                  <a:pt x="223392" y="29718"/>
                </a:lnTo>
                <a:lnTo>
                  <a:pt x="226187" y="32131"/>
                </a:lnTo>
                <a:lnTo>
                  <a:pt x="228853" y="34671"/>
                </a:lnTo>
                <a:lnTo>
                  <a:pt x="232028" y="35814"/>
                </a:lnTo>
                <a:lnTo>
                  <a:pt x="235838" y="35941"/>
                </a:lnTo>
                <a:lnTo>
                  <a:pt x="284098" y="36068"/>
                </a:lnTo>
                <a:lnTo>
                  <a:pt x="284098" y="93218"/>
                </a:lnTo>
                <a:lnTo>
                  <a:pt x="277401" y="135588"/>
                </a:lnTo>
                <a:lnTo>
                  <a:pt x="247237" y="167909"/>
                </a:lnTo>
                <a:lnTo>
                  <a:pt x="222376" y="172847"/>
                </a:lnTo>
                <a:lnTo>
                  <a:pt x="222376" y="208661"/>
                </a:lnTo>
                <a:lnTo>
                  <a:pt x="268493" y="200977"/>
                </a:lnTo>
                <a:lnTo>
                  <a:pt x="303275" y="177673"/>
                </a:lnTo>
                <a:lnTo>
                  <a:pt x="325231" y="140414"/>
                </a:lnTo>
                <a:lnTo>
                  <a:pt x="332613" y="90297"/>
                </a:lnTo>
                <a:lnTo>
                  <a:pt x="332613" y="635"/>
                </a:lnTo>
                <a:close/>
              </a:path>
              <a:path w="394969" h="210820">
                <a:moveTo>
                  <a:pt x="394715" y="0"/>
                </a:moveTo>
                <a:lnTo>
                  <a:pt x="348360" y="0"/>
                </a:lnTo>
                <a:lnTo>
                  <a:pt x="348360" y="210058"/>
                </a:lnTo>
                <a:lnTo>
                  <a:pt x="369188" y="210058"/>
                </a:lnTo>
                <a:lnTo>
                  <a:pt x="373125" y="209296"/>
                </a:lnTo>
                <a:lnTo>
                  <a:pt x="394715" y="184531"/>
                </a:lnTo>
                <a:lnTo>
                  <a:pt x="394715" y="0"/>
                </a:lnTo>
                <a:close/>
              </a:path>
              <a:path w="394969" h="210820">
                <a:moveTo>
                  <a:pt x="190626" y="0"/>
                </a:moveTo>
                <a:lnTo>
                  <a:pt x="144271" y="0"/>
                </a:lnTo>
                <a:lnTo>
                  <a:pt x="144271" y="114935"/>
                </a:lnTo>
                <a:lnTo>
                  <a:pt x="178562" y="114935"/>
                </a:lnTo>
                <a:lnTo>
                  <a:pt x="182752" y="113537"/>
                </a:lnTo>
                <a:lnTo>
                  <a:pt x="185927" y="110744"/>
                </a:lnTo>
                <a:lnTo>
                  <a:pt x="188975" y="107950"/>
                </a:lnTo>
                <a:lnTo>
                  <a:pt x="190626" y="104140"/>
                </a:lnTo>
                <a:lnTo>
                  <a:pt x="19062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6747" y="6681596"/>
            <a:ext cx="259079" cy="201295"/>
          </a:xfrm>
          <a:custGeom>
            <a:avLst/>
            <a:gdLst/>
            <a:ahLst/>
            <a:cxnLst/>
            <a:rect l="l" t="t" r="r" b="b"/>
            <a:pathLst>
              <a:path w="259080" h="201295">
                <a:moveTo>
                  <a:pt x="241238" y="127380"/>
                </a:moveTo>
                <a:lnTo>
                  <a:pt x="196824" y="127380"/>
                </a:lnTo>
                <a:lnTo>
                  <a:pt x="192533" y="136832"/>
                </a:lnTo>
                <a:lnTo>
                  <a:pt x="187931" y="146319"/>
                </a:lnTo>
                <a:lnTo>
                  <a:pt x="166966" y="183562"/>
                </a:lnTo>
                <a:lnTo>
                  <a:pt x="156362" y="199770"/>
                </a:lnTo>
                <a:lnTo>
                  <a:pt x="203454" y="199770"/>
                </a:lnTo>
                <a:lnTo>
                  <a:pt x="223570" y="163067"/>
                </a:lnTo>
                <a:lnTo>
                  <a:pt x="227457" y="155320"/>
                </a:lnTo>
                <a:lnTo>
                  <a:pt x="231127" y="148081"/>
                </a:lnTo>
                <a:lnTo>
                  <a:pt x="234569" y="140969"/>
                </a:lnTo>
                <a:lnTo>
                  <a:pt x="238023" y="133984"/>
                </a:lnTo>
                <a:lnTo>
                  <a:pt x="241238" y="127380"/>
                </a:lnTo>
                <a:close/>
              </a:path>
              <a:path w="259080" h="201295">
                <a:moveTo>
                  <a:pt x="191795" y="127634"/>
                </a:moveTo>
                <a:lnTo>
                  <a:pt x="188734" y="127634"/>
                </a:lnTo>
                <a:lnTo>
                  <a:pt x="190182" y="127761"/>
                </a:lnTo>
                <a:lnTo>
                  <a:pt x="191795" y="127634"/>
                </a:lnTo>
                <a:close/>
              </a:path>
              <a:path w="259080" h="201295">
                <a:moveTo>
                  <a:pt x="197739" y="0"/>
                </a:moveTo>
                <a:lnTo>
                  <a:pt x="158546" y="11937"/>
                </a:lnTo>
                <a:lnTo>
                  <a:pt x="137095" y="51411"/>
                </a:lnTo>
                <a:lnTo>
                  <a:pt x="136017" y="65912"/>
                </a:lnTo>
                <a:lnTo>
                  <a:pt x="137009" y="78489"/>
                </a:lnTo>
                <a:lnTo>
                  <a:pt x="157569" y="115722"/>
                </a:lnTo>
                <a:lnTo>
                  <a:pt x="187451" y="127634"/>
                </a:lnTo>
                <a:lnTo>
                  <a:pt x="193420" y="127634"/>
                </a:lnTo>
                <a:lnTo>
                  <a:pt x="196824" y="127380"/>
                </a:lnTo>
                <a:lnTo>
                  <a:pt x="241238" y="127380"/>
                </a:lnTo>
                <a:lnTo>
                  <a:pt x="254122" y="97154"/>
                </a:lnTo>
                <a:lnTo>
                  <a:pt x="197739" y="97154"/>
                </a:lnTo>
                <a:lnTo>
                  <a:pt x="192925" y="97027"/>
                </a:lnTo>
                <a:lnTo>
                  <a:pt x="188899" y="94106"/>
                </a:lnTo>
                <a:lnTo>
                  <a:pt x="182410" y="82676"/>
                </a:lnTo>
                <a:lnTo>
                  <a:pt x="180749" y="75183"/>
                </a:lnTo>
                <a:lnTo>
                  <a:pt x="180644" y="69214"/>
                </a:lnTo>
                <a:lnTo>
                  <a:pt x="180670" y="55625"/>
                </a:lnTo>
                <a:lnTo>
                  <a:pt x="182245" y="47878"/>
                </a:lnTo>
                <a:lnTo>
                  <a:pt x="188379" y="36448"/>
                </a:lnTo>
                <a:lnTo>
                  <a:pt x="192532" y="33527"/>
                </a:lnTo>
                <a:lnTo>
                  <a:pt x="197739" y="33400"/>
                </a:lnTo>
                <a:lnTo>
                  <a:pt x="253511" y="33400"/>
                </a:lnTo>
                <a:lnTo>
                  <a:pt x="252501" y="30479"/>
                </a:lnTo>
                <a:lnTo>
                  <a:pt x="248361" y="23748"/>
                </a:lnTo>
                <a:lnTo>
                  <a:pt x="242773" y="17906"/>
                </a:lnTo>
                <a:lnTo>
                  <a:pt x="237185" y="11937"/>
                </a:lnTo>
                <a:lnTo>
                  <a:pt x="204658" y="283"/>
                </a:lnTo>
                <a:lnTo>
                  <a:pt x="197739" y="0"/>
                </a:lnTo>
                <a:close/>
              </a:path>
              <a:path w="259080" h="201295">
                <a:moveTo>
                  <a:pt x="253511" y="33400"/>
                </a:moveTo>
                <a:lnTo>
                  <a:pt x="197739" y="33400"/>
                </a:lnTo>
                <a:lnTo>
                  <a:pt x="203161" y="33527"/>
                </a:lnTo>
                <a:lnTo>
                  <a:pt x="207403" y="36448"/>
                </a:lnTo>
                <a:lnTo>
                  <a:pt x="213512" y="47878"/>
                </a:lnTo>
                <a:lnTo>
                  <a:pt x="215061" y="55625"/>
                </a:lnTo>
                <a:lnTo>
                  <a:pt x="215011" y="75183"/>
                </a:lnTo>
                <a:lnTo>
                  <a:pt x="197739" y="97154"/>
                </a:lnTo>
                <a:lnTo>
                  <a:pt x="254122" y="97154"/>
                </a:lnTo>
                <a:lnTo>
                  <a:pt x="259003" y="64007"/>
                </a:lnTo>
                <a:lnTo>
                  <a:pt x="258835" y="57050"/>
                </a:lnTo>
                <a:lnTo>
                  <a:pt x="258140" y="50450"/>
                </a:lnTo>
                <a:lnTo>
                  <a:pt x="256921" y="44184"/>
                </a:lnTo>
                <a:lnTo>
                  <a:pt x="255181" y="38226"/>
                </a:lnTo>
                <a:lnTo>
                  <a:pt x="253511" y="33400"/>
                </a:lnTo>
                <a:close/>
              </a:path>
              <a:path w="259080" h="201295">
                <a:moveTo>
                  <a:pt x="44576" y="142620"/>
                </a:moveTo>
                <a:lnTo>
                  <a:pt x="0" y="142620"/>
                </a:lnTo>
                <a:lnTo>
                  <a:pt x="1500" y="155888"/>
                </a:lnTo>
                <a:lnTo>
                  <a:pt x="26910" y="192595"/>
                </a:lnTo>
                <a:lnTo>
                  <a:pt x="60579" y="201167"/>
                </a:lnTo>
                <a:lnTo>
                  <a:pt x="74481" y="200054"/>
                </a:lnTo>
                <a:lnTo>
                  <a:pt x="112958" y="173857"/>
                </a:lnTo>
                <a:lnTo>
                  <a:pt x="115807" y="167131"/>
                </a:lnTo>
                <a:lnTo>
                  <a:pt x="60579" y="167131"/>
                </a:lnTo>
                <a:lnTo>
                  <a:pt x="57518" y="167004"/>
                </a:lnTo>
                <a:lnTo>
                  <a:pt x="54330" y="164845"/>
                </a:lnTo>
                <a:lnTo>
                  <a:pt x="51041" y="160527"/>
                </a:lnTo>
                <a:lnTo>
                  <a:pt x="47739" y="156082"/>
                </a:lnTo>
                <a:lnTo>
                  <a:pt x="45592" y="150240"/>
                </a:lnTo>
                <a:lnTo>
                  <a:pt x="44576" y="142620"/>
                </a:lnTo>
                <a:close/>
              </a:path>
              <a:path w="259080" h="201295">
                <a:moveTo>
                  <a:pt x="115805" y="97789"/>
                </a:moveTo>
                <a:lnTo>
                  <a:pt x="57962" y="97789"/>
                </a:lnTo>
                <a:lnTo>
                  <a:pt x="61264" y="97916"/>
                </a:lnTo>
                <a:lnTo>
                  <a:pt x="62992" y="97916"/>
                </a:lnTo>
                <a:lnTo>
                  <a:pt x="64744" y="98678"/>
                </a:lnTo>
                <a:lnTo>
                  <a:pt x="68300" y="101980"/>
                </a:lnTo>
                <a:lnTo>
                  <a:pt x="70053" y="104393"/>
                </a:lnTo>
                <a:lnTo>
                  <a:pt x="71780" y="107695"/>
                </a:lnTo>
                <a:lnTo>
                  <a:pt x="75438" y="114300"/>
                </a:lnTo>
                <a:lnTo>
                  <a:pt x="77266" y="122554"/>
                </a:lnTo>
                <a:lnTo>
                  <a:pt x="77266" y="132333"/>
                </a:lnTo>
                <a:lnTo>
                  <a:pt x="65671" y="167131"/>
                </a:lnTo>
                <a:lnTo>
                  <a:pt x="115807" y="167131"/>
                </a:lnTo>
                <a:lnTo>
                  <a:pt x="117965" y="162036"/>
                </a:lnTo>
                <a:lnTo>
                  <a:pt x="121003" y="148191"/>
                </a:lnTo>
                <a:lnTo>
                  <a:pt x="122072" y="132333"/>
                </a:lnTo>
                <a:lnTo>
                  <a:pt x="121101" y="117332"/>
                </a:lnTo>
                <a:lnTo>
                  <a:pt x="118341" y="104139"/>
                </a:lnTo>
                <a:lnTo>
                  <a:pt x="115805" y="97789"/>
                </a:lnTo>
                <a:close/>
              </a:path>
              <a:path w="259080" h="201295">
                <a:moveTo>
                  <a:pt x="117500" y="1142"/>
                </a:moveTo>
                <a:lnTo>
                  <a:pt x="9144" y="1142"/>
                </a:lnTo>
                <a:lnTo>
                  <a:pt x="2514" y="113918"/>
                </a:lnTo>
                <a:lnTo>
                  <a:pt x="45262" y="113918"/>
                </a:lnTo>
                <a:lnTo>
                  <a:pt x="46634" y="108330"/>
                </a:lnTo>
                <a:lnTo>
                  <a:pt x="48818" y="104266"/>
                </a:lnTo>
                <a:lnTo>
                  <a:pt x="51803" y="101726"/>
                </a:lnTo>
                <a:lnTo>
                  <a:pt x="54800" y="99059"/>
                </a:lnTo>
                <a:lnTo>
                  <a:pt x="57962" y="97789"/>
                </a:lnTo>
                <a:lnTo>
                  <a:pt x="115805" y="97789"/>
                </a:lnTo>
                <a:lnTo>
                  <a:pt x="113796" y="92757"/>
                </a:lnTo>
                <a:lnTo>
                  <a:pt x="107467" y="83184"/>
                </a:lnTo>
                <a:lnTo>
                  <a:pt x="99485" y="75588"/>
                </a:lnTo>
                <a:lnTo>
                  <a:pt x="93677" y="72262"/>
                </a:lnTo>
                <a:lnTo>
                  <a:pt x="45034" y="72262"/>
                </a:lnTo>
                <a:lnTo>
                  <a:pt x="48006" y="35178"/>
                </a:lnTo>
                <a:lnTo>
                  <a:pt x="109115" y="35178"/>
                </a:lnTo>
                <a:lnTo>
                  <a:pt x="112026" y="34289"/>
                </a:lnTo>
                <a:lnTo>
                  <a:pt x="114211" y="32257"/>
                </a:lnTo>
                <a:lnTo>
                  <a:pt x="116408" y="30352"/>
                </a:lnTo>
                <a:lnTo>
                  <a:pt x="117513" y="27050"/>
                </a:lnTo>
                <a:lnTo>
                  <a:pt x="117500" y="1142"/>
                </a:lnTo>
                <a:close/>
              </a:path>
              <a:path w="259080" h="201295">
                <a:moveTo>
                  <a:pt x="66294" y="65658"/>
                </a:moveTo>
                <a:lnTo>
                  <a:pt x="61150" y="65658"/>
                </a:lnTo>
                <a:lnTo>
                  <a:pt x="56807" y="66420"/>
                </a:lnTo>
                <a:lnTo>
                  <a:pt x="49720" y="68960"/>
                </a:lnTo>
                <a:lnTo>
                  <a:pt x="46977" y="70484"/>
                </a:lnTo>
                <a:lnTo>
                  <a:pt x="45034" y="72262"/>
                </a:lnTo>
                <a:lnTo>
                  <a:pt x="93677" y="72262"/>
                </a:lnTo>
                <a:lnTo>
                  <a:pt x="89962" y="70135"/>
                </a:lnTo>
                <a:lnTo>
                  <a:pt x="78897" y="66825"/>
                </a:lnTo>
                <a:lnTo>
                  <a:pt x="66294" y="65658"/>
                </a:lnTo>
                <a:close/>
              </a:path>
              <a:path w="259080" h="201295">
                <a:moveTo>
                  <a:pt x="109115" y="35178"/>
                </a:moveTo>
                <a:lnTo>
                  <a:pt x="104241" y="35178"/>
                </a:lnTo>
                <a:lnTo>
                  <a:pt x="108699" y="35305"/>
                </a:lnTo>
                <a:lnTo>
                  <a:pt x="109115" y="3517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2052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11528" y="6668769"/>
            <a:ext cx="1003300" cy="219710"/>
          </a:xfrm>
          <a:custGeom>
            <a:avLst/>
            <a:gdLst/>
            <a:ahLst/>
            <a:cxnLst/>
            <a:rect l="l" t="t" r="r" b="b"/>
            <a:pathLst>
              <a:path w="1003300" h="219709">
                <a:moveTo>
                  <a:pt x="255905" y="140588"/>
                </a:moveTo>
                <a:lnTo>
                  <a:pt x="209296" y="140588"/>
                </a:lnTo>
                <a:lnTo>
                  <a:pt x="209296" y="209930"/>
                </a:lnTo>
                <a:lnTo>
                  <a:pt x="210693" y="213486"/>
                </a:lnTo>
                <a:lnTo>
                  <a:pt x="213359" y="215899"/>
                </a:lnTo>
                <a:lnTo>
                  <a:pt x="215900" y="218439"/>
                </a:lnTo>
                <a:lnTo>
                  <a:pt x="219583" y="219709"/>
                </a:lnTo>
                <a:lnTo>
                  <a:pt x="362839" y="219709"/>
                </a:lnTo>
                <a:lnTo>
                  <a:pt x="366522" y="218439"/>
                </a:lnTo>
                <a:lnTo>
                  <a:pt x="371983" y="213486"/>
                </a:lnTo>
                <a:lnTo>
                  <a:pt x="373379" y="209930"/>
                </a:lnTo>
                <a:lnTo>
                  <a:pt x="373379" y="184022"/>
                </a:lnTo>
                <a:lnTo>
                  <a:pt x="255905" y="184022"/>
                </a:lnTo>
                <a:lnTo>
                  <a:pt x="255905" y="140588"/>
                </a:lnTo>
                <a:close/>
              </a:path>
              <a:path w="1003300" h="219709">
                <a:moveTo>
                  <a:pt x="372491" y="9651"/>
                </a:moveTo>
                <a:lnTo>
                  <a:pt x="326135" y="9651"/>
                </a:lnTo>
                <a:lnTo>
                  <a:pt x="326135" y="161416"/>
                </a:lnTo>
                <a:lnTo>
                  <a:pt x="360298" y="161416"/>
                </a:lnTo>
                <a:lnTo>
                  <a:pt x="364616" y="160019"/>
                </a:lnTo>
                <a:lnTo>
                  <a:pt x="367665" y="157225"/>
                </a:lnTo>
                <a:lnTo>
                  <a:pt x="370840" y="154431"/>
                </a:lnTo>
                <a:lnTo>
                  <a:pt x="372491" y="150621"/>
                </a:lnTo>
                <a:lnTo>
                  <a:pt x="372491" y="93979"/>
                </a:lnTo>
                <a:lnTo>
                  <a:pt x="391795" y="93979"/>
                </a:lnTo>
                <a:lnTo>
                  <a:pt x="395604" y="92963"/>
                </a:lnTo>
                <a:lnTo>
                  <a:pt x="401193" y="88645"/>
                </a:lnTo>
                <a:lnTo>
                  <a:pt x="402590" y="85216"/>
                </a:lnTo>
                <a:lnTo>
                  <a:pt x="402716" y="54482"/>
                </a:lnTo>
                <a:lnTo>
                  <a:pt x="372491" y="54482"/>
                </a:lnTo>
                <a:lnTo>
                  <a:pt x="372491" y="9651"/>
                </a:lnTo>
                <a:close/>
              </a:path>
              <a:path w="1003300" h="219709">
                <a:moveTo>
                  <a:pt x="319278" y="10159"/>
                </a:moveTo>
                <a:lnTo>
                  <a:pt x="203073" y="10159"/>
                </a:lnTo>
                <a:lnTo>
                  <a:pt x="203200" y="36321"/>
                </a:lnTo>
                <a:lnTo>
                  <a:pt x="204470" y="39750"/>
                </a:lnTo>
                <a:lnTo>
                  <a:pt x="207009" y="42036"/>
                </a:lnTo>
                <a:lnTo>
                  <a:pt x="209423" y="44322"/>
                </a:lnTo>
                <a:lnTo>
                  <a:pt x="212598" y="45465"/>
                </a:lnTo>
                <a:lnTo>
                  <a:pt x="216408" y="45592"/>
                </a:lnTo>
                <a:lnTo>
                  <a:pt x="270764" y="45592"/>
                </a:lnTo>
                <a:lnTo>
                  <a:pt x="270764" y="55371"/>
                </a:lnTo>
                <a:lnTo>
                  <a:pt x="203327" y="55371"/>
                </a:lnTo>
                <a:lnTo>
                  <a:pt x="203327" y="75945"/>
                </a:lnTo>
                <a:lnTo>
                  <a:pt x="216408" y="88772"/>
                </a:lnTo>
                <a:lnTo>
                  <a:pt x="251587" y="88772"/>
                </a:lnTo>
                <a:lnTo>
                  <a:pt x="245999" y="92455"/>
                </a:lnTo>
                <a:lnTo>
                  <a:pt x="203327" y="99948"/>
                </a:lnTo>
                <a:lnTo>
                  <a:pt x="203327" y="135889"/>
                </a:lnTo>
                <a:lnTo>
                  <a:pt x="255793" y="129492"/>
                </a:lnTo>
                <a:lnTo>
                  <a:pt x="291592" y="110235"/>
                </a:lnTo>
                <a:lnTo>
                  <a:pt x="317541" y="64319"/>
                </a:lnTo>
                <a:lnTo>
                  <a:pt x="319278" y="45719"/>
                </a:lnTo>
                <a:lnTo>
                  <a:pt x="319278" y="10159"/>
                </a:lnTo>
                <a:close/>
              </a:path>
              <a:path w="1003300" h="219709">
                <a:moveTo>
                  <a:pt x="58293" y="140588"/>
                </a:moveTo>
                <a:lnTo>
                  <a:pt x="11557" y="140588"/>
                </a:lnTo>
                <a:lnTo>
                  <a:pt x="11684" y="209930"/>
                </a:lnTo>
                <a:lnTo>
                  <a:pt x="12954" y="213486"/>
                </a:lnTo>
                <a:lnTo>
                  <a:pt x="15621" y="215899"/>
                </a:lnTo>
                <a:lnTo>
                  <a:pt x="18287" y="218439"/>
                </a:lnTo>
                <a:lnTo>
                  <a:pt x="21971" y="219709"/>
                </a:lnTo>
                <a:lnTo>
                  <a:pt x="165227" y="219709"/>
                </a:lnTo>
                <a:lnTo>
                  <a:pt x="168909" y="218439"/>
                </a:lnTo>
                <a:lnTo>
                  <a:pt x="171577" y="215899"/>
                </a:lnTo>
                <a:lnTo>
                  <a:pt x="174371" y="213486"/>
                </a:lnTo>
                <a:lnTo>
                  <a:pt x="175640" y="209930"/>
                </a:lnTo>
                <a:lnTo>
                  <a:pt x="175768" y="205358"/>
                </a:lnTo>
                <a:lnTo>
                  <a:pt x="175768" y="184022"/>
                </a:lnTo>
                <a:lnTo>
                  <a:pt x="58293" y="184022"/>
                </a:lnTo>
                <a:lnTo>
                  <a:pt x="58293" y="140588"/>
                </a:lnTo>
                <a:close/>
              </a:path>
              <a:path w="1003300" h="219709">
                <a:moveTo>
                  <a:pt x="175006" y="9651"/>
                </a:moveTo>
                <a:lnTo>
                  <a:pt x="128651" y="9651"/>
                </a:lnTo>
                <a:lnTo>
                  <a:pt x="128651" y="157987"/>
                </a:lnTo>
                <a:lnTo>
                  <a:pt x="162940" y="157987"/>
                </a:lnTo>
                <a:lnTo>
                  <a:pt x="167132" y="156590"/>
                </a:lnTo>
                <a:lnTo>
                  <a:pt x="170307" y="153796"/>
                </a:lnTo>
                <a:lnTo>
                  <a:pt x="173355" y="151002"/>
                </a:lnTo>
                <a:lnTo>
                  <a:pt x="175006" y="147192"/>
                </a:lnTo>
                <a:lnTo>
                  <a:pt x="175006" y="9651"/>
                </a:lnTo>
                <a:close/>
              </a:path>
              <a:path w="1003300" h="219709">
                <a:moveTo>
                  <a:pt x="46355" y="10159"/>
                </a:moveTo>
                <a:lnTo>
                  <a:pt x="0" y="10159"/>
                </a:lnTo>
                <a:lnTo>
                  <a:pt x="0" y="125602"/>
                </a:lnTo>
                <a:lnTo>
                  <a:pt x="1015" y="128904"/>
                </a:lnTo>
                <a:lnTo>
                  <a:pt x="5461" y="132841"/>
                </a:lnTo>
                <a:lnTo>
                  <a:pt x="8762" y="133857"/>
                </a:lnTo>
                <a:lnTo>
                  <a:pt x="13208" y="133730"/>
                </a:lnTo>
                <a:lnTo>
                  <a:pt x="104679" y="133730"/>
                </a:lnTo>
                <a:lnTo>
                  <a:pt x="107568" y="132841"/>
                </a:lnTo>
                <a:lnTo>
                  <a:pt x="112014" y="128904"/>
                </a:lnTo>
                <a:lnTo>
                  <a:pt x="113157" y="125602"/>
                </a:lnTo>
                <a:lnTo>
                  <a:pt x="113157" y="98297"/>
                </a:lnTo>
                <a:lnTo>
                  <a:pt x="46355" y="98297"/>
                </a:lnTo>
                <a:lnTo>
                  <a:pt x="46355" y="71119"/>
                </a:lnTo>
                <a:lnTo>
                  <a:pt x="113157" y="71119"/>
                </a:lnTo>
                <a:lnTo>
                  <a:pt x="113157" y="35432"/>
                </a:lnTo>
                <a:lnTo>
                  <a:pt x="46355" y="35432"/>
                </a:lnTo>
                <a:lnTo>
                  <a:pt x="46355" y="10159"/>
                </a:lnTo>
                <a:close/>
              </a:path>
              <a:path w="1003300" h="219709">
                <a:moveTo>
                  <a:pt x="104679" y="133730"/>
                </a:moveTo>
                <a:lnTo>
                  <a:pt x="99822" y="133730"/>
                </a:lnTo>
                <a:lnTo>
                  <a:pt x="104267" y="133857"/>
                </a:lnTo>
                <a:lnTo>
                  <a:pt x="104679" y="133730"/>
                </a:lnTo>
                <a:close/>
              </a:path>
              <a:path w="1003300" h="219709">
                <a:moveTo>
                  <a:pt x="113157" y="71119"/>
                </a:moveTo>
                <a:lnTo>
                  <a:pt x="66929" y="71119"/>
                </a:lnTo>
                <a:lnTo>
                  <a:pt x="66929" y="98297"/>
                </a:lnTo>
                <a:lnTo>
                  <a:pt x="113157" y="98297"/>
                </a:lnTo>
                <a:lnTo>
                  <a:pt x="113157" y="71119"/>
                </a:lnTo>
                <a:close/>
              </a:path>
              <a:path w="1003300" h="219709">
                <a:moveTo>
                  <a:pt x="113157" y="10159"/>
                </a:moveTo>
                <a:lnTo>
                  <a:pt x="66929" y="10159"/>
                </a:lnTo>
                <a:lnTo>
                  <a:pt x="66929" y="35432"/>
                </a:lnTo>
                <a:lnTo>
                  <a:pt x="113157" y="35432"/>
                </a:lnTo>
                <a:lnTo>
                  <a:pt x="113157" y="10159"/>
                </a:lnTo>
                <a:close/>
              </a:path>
              <a:path w="1003300" h="219709">
                <a:moveTo>
                  <a:pt x="735838" y="162813"/>
                </a:moveTo>
                <a:lnTo>
                  <a:pt x="689356" y="162813"/>
                </a:lnTo>
                <a:lnTo>
                  <a:pt x="689356" y="219455"/>
                </a:lnTo>
                <a:lnTo>
                  <a:pt x="717041" y="219455"/>
                </a:lnTo>
                <a:lnTo>
                  <a:pt x="722122" y="219328"/>
                </a:lnTo>
                <a:lnTo>
                  <a:pt x="726566" y="217804"/>
                </a:lnTo>
                <a:lnTo>
                  <a:pt x="730122" y="214629"/>
                </a:lnTo>
                <a:lnTo>
                  <a:pt x="733806" y="211454"/>
                </a:lnTo>
                <a:lnTo>
                  <a:pt x="735710" y="207517"/>
                </a:lnTo>
                <a:lnTo>
                  <a:pt x="735838" y="202818"/>
                </a:lnTo>
                <a:lnTo>
                  <a:pt x="735838" y="162813"/>
                </a:lnTo>
                <a:close/>
              </a:path>
              <a:path w="1003300" h="219709">
                <a:moveTo>
                  <a:pt x="809244" y="127634"/>
                </a:moveTo>
                <a:lnTo>
                  <a:pt x="613029" y="127634"/>
                </a:lnTo>
                <a:lnTo>
                  <a:pt x="613029" y="153796"/>
                </a:lnTo>
                <a:lnTo>
                  <a:pt x="614298" y="157352"/>
                </a:lnTo>
                <a:lnTo>
                  <a:pt x="616712" y="159511"/>
                </a:lnTo>
                <a:lnTo>
                  <a:pt x="619125" y="161797"/>
                </a:lnTo>
                <a:lnTo>
                  <a:pt x="622808" y="162813"/>
                </a:lnTo>
                <a:lnTo>
                  <a:pt x="799465" y="162813"/>
                </a:lnTo>
                <a:lnTo>
                  <a:pt x="803147" y="161797"/>
                </a:lnTo>
                <a:lnTo>
                  <a:pt x="805560" y="159511"/>
                </a:lnTo>
                <a:lnTo>
                  <a:pt x="807973" y="157352"/>
                </a:lnTo>
                <a:lnTo>
                  <a:pt x="809244" y="153796"/>
                </a:lnTo>
                <a:lnTo>
                  <a:pt x="809244" y="127634"/>
                </a:lnTo>
                <a:close/>
              </a:path>
              <a:path w="1003300" h="219709">
                <a:moveTo>
                  <a:pt x="759587" y="9397"/>
                </a:moveTo>
                <a:lnTo>
                  <a:pt x="662685" y="9397"/>
                </a:lnTo>
                <a:lnTo>
                  <a:pt x="654591" y="10090"/>
                </a:lnTo>
                <a:lnTo>
                  <a:pt x="622909" y="40719"/>
                </a:lnTo>
                <a:lnTo>
                  <a:pt x="622172" y="79882"/>
                </a:lnTo>
                <a:lnTo>
                  <a:pt x="622909" y="87929"/>
                </a:lnTo>
                <a:lnTo>
                  <a:pt x="654591" y="118433"/>
                </a:lnTo>
                <a:lnTo>
                  <a:pt x="662685" y="119125"/>
                </a:lnTo>
                <a:lnTo>
                  <a:pt x="759587" y="119125"/>
                </a:lnTo>
                <a:lnTo>
                  <a:pt x="797131" y="95297"/>
                </a:lnTo>
                <a:lnTo>
                  <a:pt x="799784" y="83311"/>
                </a:lnTo>
                <a:lnTo>
                  <a:pt x="682752" y="83311"/>
                </a:lnTo>
                <a:lnTo>
                  <a:pt x="677672" y="83184"/>
                </a:lnTo>
                <a:lnTo>
                  <a:pt x="674243" y="82041"/>
                </a:lnTo>
                <a:lnTo>
                  <a:pt x="670179" y="77723"/>
                </a:lnTo>
                <a:lnTo>
                  <a:pt x="669163" y="74675"/>
                </a:lnTo>
                <a:lnTo>
                  <a:pt x="669163" y="53593"/>
                </a:lnTo>
                <a:lnTo>
                  <a:pt x="670179" y="50545"/>
                </a:lnTo>
                <a:lnTo>
                  <a:pt x="672210" y="48513"/>
                </a:lnTo>
                <a:lnTo>
                  <a:pt x="674243" y="46354"/>
                </a:lnTo>
                <a:lnTo>
                  <a:pt x="677672" y="45338"/>
                </a:lnTo>
                <a:lnTo>
                  <a:pt x="799784" y="45338"/>
                </a:lnTo>
                <a:lnTo>
                  <a:pt x="799359" y="40719"/>
                </a:lnTo>
                <a:lnTo>
                  <a:pt x="767730" y="10090"/>
                </a:lnTo>
                <a:lnTo>
                  <a:pt x="759587" y="9397"/>
                </a:lnTo>
                <a:close/>
              </a:path>
              <a:path w="1003300" h="219709">
                <a:moveTo>
                  <a:pt x="799784" y="45338"/>
                </a:moveTo>
                <a:lnTo>
                  <a:pt x="744473" y="45338"/>
                </a:lnTo>
                <a:lnTo>
                  <a:pt x="748029" y="46354"/>
                </a:lnTo>
                <a:lnTo>
                  <a:pt x="750062" y="48513"/>
                </a:lnTo>
                <a:lnTo>
                  <a:pt x="752094" y="50545"/>
                </a:lnTo>
                <a:lnTo>
                  <a:pt x="752983" y="53593"/>
                </a:lnTo>
                <a:lnTo>
                  <a:pt x="752983" y="74675"/>
                </a:lnTo>
                <a:lnTo>
                  <a:pt x="752094" y="77723"/>
                </a:lnTo>
                <a:lnTo>
                  <a:pt x="748029" y="82041"/>
                </a:lnTo>
                <a:lnTo>
                  <a:pt x="744473" y="83184"/>
                </a:lnTo>
                <a:lnTo>
                  <a:pt x="739521" y="83311"/>
                </a:lnTo>
                <a:lnTo>
                  <a:pt x="799784" y="83311"/>
                </a:lnTo>
                <a:lnTo>
                  <a:pt x="800100" y="79882"/>
                </a:lnTo>
                <a:lnTo>
                  <a:pt x="800076" y="48513"/>
                </a:lnTo>
                <a:lnTo>
                  <a:pt x="799784" y="45338"/>
                </a:lnTo>
                <a:close/>
              </a:path>
              <a:path w="1003300" h="219709">
                <a:moveTo>
                  <a:pt x="941070" y="10286"/>
                </a:moveTo>
                <a:lnTo>
                  <a:pt x="830326" y="10286"/>
                </a:lnTo>
                <a:lnTo>
                  <a:pt x="830453" y="35813"/>
                </a:lnTo>
                <a:lnTo>
                  <a:pt x="831850" y="39369"/>
                </a:lnTo>
                <a:lnTo>
                  <a:pt x="834644" y="41782"/>
                </a:lnTo>
                <a:lnTo>
                  <a:pt x="837310" y="44322"/>
                </a:lnTo>
                <a:lnTo>
                  <a:pt x="840485" y="45465"/>
                </a:lnTo>
                <a:lnTo>
                  <a:pt x="844296" y="45592"/>
                </a:lnTo>
                <a:lnTo>
                  <a:pt x="892556" y="45719"/>
                </a:lnTo>
                <a:lnTo>
                  <a:pt x="892556" y="102869"/>
                </a:lnTo>
                <a:lnTo>
                  <a:pt x="885858" y="145240"/>
                </a:lnTo>
                <a:lnTo>
                  <a:pt x="855694" y="177514"/>
                </a:lnTo>
                <a:lnTo>
                  <a:pt x="830834" y="182498"/>
                </a:lnTo>
                <a:lnTo>
                  <a:pt x="830834" y="218312"/>
                </a:lnTo>
                <a:lnTo>
                  <a:pt x="876950" y="210629"/>
                </a:lnTo>
                <a:lnTo>
                  <a:pt x="911733" y="187324"/>
                </a:lnTo>
                <a:lnTo>
                  <a:pt x="933688" y="150066"/>
                </a:lnTo>
                <a:lnTo>
                  <a:pt x="941070" y="99948"/>
                </a:lnTo>
                <a:lnTo>
                  <a:pt x="941070" y="10286"/>
                </a:lnTo>
                <a:close/>
              </a:path>
              <a:path w="1003300" h="219709">
                <a:moveTo>
                  <a:pt x="1003172" y="9651"/>
                </a:moveTo>
                <a:lnTo>
                  <a:pt x="956818" y="9651"/>
                </a:lnTo>
                <a:lnTo>
                  <a:pt x="956818" y="219709"/>
                </a:lnTo>
                <a:lnTo>
                  <a:pt x="977646" y="219709"/>
                </a:lnTo>
                <a:lnTo>
                  <a:pt x="981583" y="218947"/>
                </a:lnTo>
                <a:lnTo>
                  <a:pt x="1003172" y="194182"/>
                </a:lnTo>
                <a:lnTo>
                  <a:pt x="1003172" y="9651"/>
                </a:lnTo>
                <a:close/>
              </a:path>
              <a:path w="1003300" h="219709">
                <a:moveTo>
                  <a:pt x="548894" y="9651"/>
                </a:moveTo>
                <a:lnTo>
                  <a:pt x="506603" y="9651"/>
                </a:lnTo>
                <a:lnTo>
                  <a:pt x="506603" y="219455"/>
                </a:lnTo>
                <a:lnTo>
                  <a:pt x="532384" y="219455"/>
                </a:lnTo>
                <a:lnTo>
                  <a:pt x="538226" y="217296"/>
                </a:lnTo>
                <a:lnTo>
                  <a:pt x="542416" y="213105"/>
                </a:lnTo>
                <a:lnTo>
                  <a:pt x="546608" y="209041"/>
                </a:lnTo>
                <a:lnTo>
                  <a:pt x="548766" y="203453"/>
                </a:lnTo>
                <a:lnTo>
                  <a:pt x="548832" y="199897"/>
                </a:lnTo>
                <a:lnTo>
                  <a:pt x="548894" y="119887"/>
                </a:lnTo>
                <a:lnTo>
                  <a:pt x="597408" y="119887"/>
                </a:lnTo>
                <a:lnTo>
                  <a:pt x="597408" y="81660"/>
                </a:lnTo>
                <a:lnTo>
                  <a:pt x="548894" y="81660"/>
                </a:lnTo>
                <a:lnTo>
                  <a:pt x="548894" y="9651"/>
                </a:lnTo>
                <a:close/>
              </a:path>
              <a:path w="1003300" h="219709">
                <a:moveTo>
                  <a:pt x="597408" y="119887"/>
                </a:moveTo>
                <a:lnTo>
                  <a:pt x="555116" y="119887"/>
                </a:lnTo>
                <a:lnTo>
                  <a:pt x="555116" y="219455"/>
                </a:lnTo>
                <a:lnTo>
                  <a:pt x="578358" y="219455"/>
                </a:lnTo>
                <a:lnTo>
                  <a:pt x="584835" y="216788"/>
                </a:lnTo>
                <a:lnTo>
                  <a:pt x="589788" y="211327"/>
                </a:lnTo>
                <a:lnTo>
                  <a:pt x="594868" y="205993"/>
                </a:lnTo>
                <a:lnTo>
                  <a:pt x="597408" y="199897"/>
                </a:lnTo>
                <a:lnTo>
                  <a:pt x="597408" y="119887"/>
                </a:lnTo>
                <a:close/>
              </a:path>
              <a:path w="1003300" h="219709">
                <a:moveTo>
                  <a:pt x="597408" y="9651"/>
                </a:moveTo>
                <a:lnTo>
                  <a:pt x="555116" y="9651"/>
                </a:lnTo>
                <a:lnTo>
                  <a:pt x="555116" y="81660"/>
                </a:lnTo>
                <a:lnTo>
                  <a:pt x="597408" y="81660"/>
                </a:lnTo>
                <a:lnTo>
                  <a:pt x="597408" y="9651"/>
                </a:lnTo>
                <a:close/>
              </a:path>
              <a:path w="1003300" h="219709">
                <a:moveTo>
                  <a:pt x="478028" y="59308"/>
                </a:moveTo>
                <a:lnTo>
                  <a:pt x="435483" y="59308"/>
                </a:lnTo>
                <a:lnTo>
                  <a:pt x="435483" y="115061"/>
                </a:lnTo>
                <a:lnTo>
                  <a:pt x="434887" y="130421"/>
                </a:lnTo>
                <a:lnTo>
                  <a:pt x="422656" y="168020"/>
                </a:lnTo>
                <a:lnTo>
                  <a:pt x="404241" y="180466"/>
                </a:lnTo>
                <a:lnTo>
                  <a:pt x="404241" y="218820"/>
                </a:lnTo>
                <a:lnTo>
                  <a:pt x="442515" y="202001"/>
                </a:lnTo>
                <a:lnTo>
                  <a:pt x="456946" y="183641"/>
                </a:lnTo>
                <a:lnTo>
                  <a:pt x="502031" y="183641"/>
                </a:lnTo>
                <a:lnTo>
                  <a:pt x="502031" y="178815"/>
                </a:lnTo>
                <a:lnTo>
                  <a:pt x="496956" y="175863"/>
                </a:lnTo>
                <a:lnTo>
                  <a:pt x="492394" y="171576"/>
                </a:lnTo>
                <a:lnTo>
                  <a:pt x="478526" y="128589"/>
                </a:lnTo>
                <a:lnTo>
                  <a:pt x="478028" y="115061"/>
                </a:lnTo>
                <a:lnTo>
                  <a:pt x="478028" y="59308"/>
                </a:lnTo>
                <a:close/>
              </a:path>
              <a:path w="1003300" h="219709">
                <a:moveTo>
                  <a:pt x="502031" y="183641"/>
                </a:moveTo>
                <a:lnTo>
                  <a:pt x="456946" y="183641"/>
                </a:lnTo>
                <a:lnTo>
                  <a:pt x="459872" y="189503"/>
                </a:lnTo>
                <a:lnTo>
                  <a:pt x="493014" y="216026"/>
                </a:lnTo>
                <a:lnTo>
                  <a:pt x="502031" y="218312"/>
                </a:lnTo>
                <a:lnTo>
                  <a:pt x="502031" y="183641"/>
                </a:lnTo>
                <a:close/>
              </a:path>
              <a:path w="1003300" h="219709">
                <a:moveTo>
                  <a:pt x="501141" y="23621"/>
                </a:moveTo>
                <a:lnTo>
                  <a:pt x="408559" y="23621"/>
                </a:lnTo>
                <a:lnTo>
                  <a:pt x="408432" y="51053"/>
                </a:lnTo>
                <a:lnTo>
                  <a:pt x="409447" y="54355"/>
                </a:lnTo>
                <a:lnTo>
                  <a:pt x="413131" y="58292"/>
                </a:lnTo>
                <a:lnTo>
                  <a:pt x="416306" y="59308"/>
                </a:lnTo>
                <a:lnTo>
                  <a:pt x="493648" y="59308"/>
                </a:lnTo>
                <a:lnTo>
                  <a:pt x="496697" y="58292"/>
                </a:lnTo>
                <a:lnTo>
                  <a:pt x="498475" y="56260"/>
                </a:lnTo>
                <a:lnTo>
                  <a:pt x="500253" y="54355"/>
                </a:lnTo>
                <a:lnTo>
                  <a:pt x="501141" y="51053"/>
                </a:lnTo>
                <a:lnTo>
                  <a:pt x="501141" y="23621"/>
                </a:lnTo>
                <a:close/>
              </a:path>
              <a:path w="1003300" h="219709">
                <a:moveTo>
                  <a:pt x="478028" y="0"/>
                </a:moveTo>
                <a:lnTo>
                  <a:pt x="435483" y="0"/>
                </a:lnTo>
                <a:lnTo>
                  <a:pt x="435483" y="23621"/>
                </a:lnTo>
                <a:lnTo>
                  <a:pt x="478028" y="23621"/>
                </a:lnTo>
                <a:lnTo>
                  <a:pt x="47802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6290" y="7112507"/>
            <a:ext cx="258445" cy="203200"/>
          </a:xfrm>
          <a:custGeom>
            <a:avLst/>
            <a:gdLst/>
            <a:ahLst/>
            <a:cxnLst/>
            <a:rect l="l" t="t" r="r" b="b"/>
            <a:pathLst>
              <a:path w="258444" h="203200">
                <a:moveTo>
                  <a:pt x="102641" y="2286"/>
                </a:moveTo>
                <a:lnTo>
                  <a:pt x="56235" y="2286"/>
                </a:lnTo>
                <a:lnTo>
                  <a:pt x="51735" y="9880"/>
                </a:lnTo>
                <a:lnTo>
                  <a:pt x="29832" y="50260"/>
                </a:lnTo>
                <a:lnTo>
                  <a:pt x="11556" y="87503"/>
                </a:lnTo>
                <a:lnTo>
                  <a:pt x="292" y="130645"/>
                </a:lnTo>
                <a:lnTo>
                  <a:pt x="0" y="138049"/>
                </a:lnTo>
                <a:lnTo>
                  <a:pt x="186" y="145026"/>
                </a:lnTo>
                <a:lnTo>
                  <a:pt x="21818" y="190246"/>
                </a:lnTo>
                <a:lnTo>
                  <a:pt x="61264" y="202057"/>
                </a:lnTo>
                <a:lnTo>
                  <a:pt x="68051" y="201791"/>
                </a:lnTo>
                <a:lnTo>
                  <a:pt x="106070" y="184277"/>
                </a:lnTo>
                <a:lnTo>
                  <a:pt x="116243" y="168783"/>
                </a:lnTo>
                <a:lnTo>
                  <a:pt x="61264" y="168783"/>
                </a:lnTo>
                <a:lnTo>
                  <a:pt x="56438" y="168529"/>
                </a:lnTo>
                <a:lnTo>
                  <a:pt x="52374" y="165608"/>
                </a:lnTo>
                <a:lnTo>
                  <a:pt x="45758" y="154178"/>
                </a:lnTo>
                <a:lnTo>
                  <a:pt x="44030" y="146431"/>
                </a:lnTo>
                <a:lnTo>
                  <a:pt x="43909" y="138049"/>
                </a:lnTo>
                <a:lnTo>
                  <a:pt x="44030" y="127000"/>
                </a:lnTo>
                <a:lnTo>
                  <a:pt x="45758" y="119253"/>
                </a:lnTo>
                <a:lnTo>
                  <a:pt x="49060" y="113665"/>
                </a:lnTo>
                <a:lnTo>
                  <a:pt x="52374" y="107950"/>
                </a:lnTo>
                <a:lnTo>
                  <a:pt x="56438" y="105029"/>
                </a:lnTo>
                <a:lnTo>
                  <a:pt x="61264" y="104902"/>
                </a:lnTo>
                <a:lnTo>
                  <a:pt x="116288" y="104902"/>
                </a:lnTo>
                <a:lnTo>
                  <a:pt x="115164" y="102302"/>
                </a:lnTo>
                <a:lnTo>
                  <a:pt x="82831" y="76666"/>
                </a:lnTo>
                <a:lnTo>
                  <a:pt x="75094" y="75184"/>
                </a:lnTo>
                <a:lnTo>
                  <a:pt x="61950" y="75184"/>
                </a:lnTo>
                <a:lnTo>
                  <a:pt x="66236" y="66040"/>
                </a:lnTo>
                <a:lnTo>
                  <a:pt x="86589" y="27842"/>
                </a:lnTo>
                <a:lnTo>
                  <a:pt x="97333" y="10265"/>
                </a:lnTo>
                <a:lnTo>
                  <a:pt x="102641" y="2286"/>
                </a:lnTo>
                <a:close/>
              </a:path>
              <a:path w="258444" h="203200">
                <a:moveTo>
                  <a:pt x="116288" y="104902"/>
                </a:moveTo>
                <a:lnTo>
                  <a:pt x="61264" y="104902"/>
                </a:lnTo>
                <a:lnTo>
                  <a:pt x="65976" y="105029"/>
                </a:lnTo>
                <a:lnTo>
                  <a:pt x="69976" y="107950"/>
                </a:lnTo>
                <a:lnTo>
                  <a:pt x="76555" y="119380"/>
                </a:lnTo>
                <a:lnTo>
                  <a:pt x="78270" y="127127"/>
                </a:lnTo>
                <a:lnTo>
                  <a:pt x="78391" y="138049"/>
                </a:lnTo>
                <a:lnTo>
                  <a:pt x="78270" y="146431"/>
                </a:lnTo>
                <a:lnTo>
                  <a:pt x="76555" y="154178"/>
                </a:lnTo>
                <a:lnTo>
                  <a:pt x="69976" y="165608"/>
                </a:lnTo>
                <a:lnTo>
                  <a:pt x="65976" y="168529"/>
                </a:lnTo>
                <a:lnTo>
                  <a:pt x="61264" y="168783"/>
                </a:lnTo>
                <a:lnTo>
                  <a:pt x="116243" y="168783"/>
                </a:lnTo>
                <a:lnTo>
                  <a:pt x="118729" y="163512"/>
                </a:lnTo>
                <a:lnTo>
                  <a:pt x="121908" y="150701"/>
                </a:lnTo>
                <a:lnTo>
                  <a:pt x="122986" y="136271"/>
                </a:lnTo>
                <a:lnTo>
                  <a:pt x="122126" y="123682"/>
                </a:lnTo>
                <a:lnTo>
                  <a:pt x="119529" y="112395"/>
                </a:lnTo>
                <a:lnTo>
                  <a:pt x="116288" y="104902"/>
                </a:lnTo>
                <a:close/>
              </a:path>
              <a:path w="258444" h="203200">
                <a:moveTo>
                  <a:pt x="70700" y="74422"/>
                </a:moveTo>
                <a:lnTo>
                  <a:pt x="67462" y="74422"/>
                </a:lnTo>
                <a:lnTo>
                  <a:pt x="65671" y="74549"/>
                </a:lnTo>
                <a:lnTo>
                  <a:pt x="63830" y="74803"/>
                </a:lnTo>
                <a:lnTo>
                  <a:pt x="61950" y="75184"/>
                </a:lnTo>
                <a:lnTo>
                  <a:pt x="75094" y="75184"/>
                </a:lnTo>
                <a:lnTo>
                  <a:pt x="71780" y="74549"/>
                </a:lnTo>
                <a:lnTo>
                  <a:pt x="70700" y="74422"/>
                </a:lnTo>
                <a:close/>
              </a:path>
              <a:path w="258444" h="203200">
                <a:moveTo>
                  <a:pt x="206552" y="0"/>
                </a:moveTo>
                <a:lnTo>
                  <a:pt x="197738" y="0"/>
                </a:lnTo>
                <a:lnTo>
                  <a:pt x="185087" y="1115"/>
                </a:lnTo>
                <a:lnTo>
                  <a:pt x="146575" y="26824"/>
                </a:lnTo>
                <a:lnTo>
                  <a:pt x="136931" y="59436"/>
                </a:lnTo>
                <a:lnTo>
                  <a:pt x="136931" y="143637"/>
                </a:lnTo>
                <a:lnTo>
                  <a:pt x="154076" y="186563"/>
                </a:lnTo>
                <a:lnTo>
                  <a:pt x="188950" y="203200"/>
                </a:lnTo>
                <a:lnTo>
                  <a:pt x="206552" y="203200"/>
                </a:lnTo>
                <a:lnTo>
                  <a:pt x="241172" y="186817"/>
                </a:lnTo>
                <a:lnTo>
                  <a:pt x="253229" y="168910"/>
                </a:lnTo>
                <a:lnTo>
                  <a:pt x="192976" y="168910"/>
                </a:lnTo>
                <a:lnTo>
                  <a:pt x="189141" y="166751"/>
                </a:lnTo>
                <a:lnTo>
                  <a:pt x="186220" y="162306"/>
                </a:lnTo>
                <a:lnTo>
                  <a:pt x="183311" y="157988"/>
                </a:lnTo>
                <a:lnTo>
                  <a:pt x="181855" y="151765"/>
                </a:lnTo>
                <a:lnTo>
                  <a:pt x="181884" y="51562"/>
                </a:lnTo>
                <a:lnTo>
                  <a:pt x="183311" y="45339"/>
                </a:lnTo>
                <a:lnTo>
                  <a:pt x="186220" y="40894"/>
                </a:lnTo>
                <a:lnTo>
                  <a:pt x="189141" y="36322"/>
                </a:lnTo>
                <a:lnTo>
                  <a:pt x="192976" y="34163"/>
                </a:lnTo>
                <a:lnTo>
                  <a:pt x="197738" y="34036"/>
                </a:lnTo>
                <a:lnTo>
                  <a:pt x="252551" y="34036"/>
                </a:lnTo>
                <a:lnTo>
                  <a:pt x="248552" y="26449"/>
                </a:lnTo>
                <a:lnTo>
                  <a:pt x="241172" y="17399"/>
                </a:lnTo>
                <a:lnTo>
                  <a:pt x="235559" y="11557"/>
                </a:lnTo>
                <a:lnTo>
                  <a:pt x="229120" y="7239"/>
                </a:lnTo>
                <a:lnTo>
                  <a:pt x="214591" y="1397"/>
                </a:lnTo>
                <a:lnTo>
                  <a:pt x="206552" y="0"/>
                </a:lnTo>
                <a:close/>
              </a:path>
              <a:path w="258444" h="203200">
                <a:moveTo>
                  <a:pt x="252551" y="34036"/>
                </a:moveTo>
                <a:lnTo>
                  <a:pt x="202501" y="34036"/>
                </a:lnTo>
                <a:lnTo>
                  <a:pt x="206298" y="36322"/>
                </a:lnTo>
                <a:lnTo>
                  <a:pt x="209143" y="40640"/>
                </a:lnTo>
                <a:lnTo>
                  <a:pt x="211988" y="45085"/>
                </a:lnTo>
                <a:lnTo>
                  <a:pt x="213448" y="51562"/>
                </a:lnTo>
                <a:lnTo>
                  <a:pt x="213474" y="151765"/>
                </a:lnTo>
                <a:lnTo>
                  <a:pt x="212077" y="158115"/>
                </a:lnTo>
                <a:lnTo>
                  <a:pt x="206552" y="166751"/>
                </a:lnTo>
                <a:lnTo>
                  <a:pt x="202704" y="168910"/>
                </a:lnTo>
                <a:lnTo>
                  <a:pt x="253229" y="168910"/>
                </a:lnTo>
                <a:lnTo>
                  <a:pt x="253831" y="167751"/>
                </a:lnTo>
                <a:lnTo>
                  <a:pt x="257010" y="156331"/>
                </a:lnTo>
                <a:lnTo>
                  <a:pt x="258089" y="143637"/>
                </a:lnTo>
                <a:lnTo>
                  <a:pt x="258089" y="59436"/>
                </a:lnTo>
                <a:lnTo>
                  <a:pt x="257010" y="47456"/>
                </a:lnTo>
                <a:lnTo>
                  <a:pt x="253831" y="36464"/>
                </a:lnTo>
                <a:lnTo>
                  <a:pt x="252551" y="340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20521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02511" y="7129906"/>
            <a:ext cx="1252601" cy="1846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14489" y="1293875"/>
            <a:ext cx="3027464" cy="6158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520059" y="1301241"/>
            <a:ext cx="198755" cy="485775"/>
          </a:xfrm>
          <a:custGeom>
            <a:avLst/>
            <a:gdLst/>
            <a:ahLst/>
            <a:cxnLst/>
            <a:rect l="l" t="t" r="r" b="b"/>
            <a:pathLst>
              <a:path w="198754" h="485775">
                <a:moveTo>
                  <a:pt x="198627" y="0"/>
                </a:moveTo>
                <a:lnTo>
                  <a:pt x="92837" y="0"/>
                </a:lnTo>
                <a:lnTo>
                  <a:pt x="86621" y="15692"/>
                </a:lnTo>
                <a:lnTo>
                  <a:pt x="77882" y="30384"/>
                </a:lnTo>
                <a:lnTo>
                  <a:pt x="38326" y="67933"/>
                </a:lnTo>
                <a:lnTo>
                  <a:pt x="0" y="90042"/>
                </a:lnTo>
                <a:lnTo>
                  <a:pt x="0" y="185038"/>
                </a:lnTo>
                <a:lnTo>
                  <a:pt x="48132" y="166877"/>
                </a:lnTo>
                <a:lnTo>
                  <a:pt x="80869" y="147107"/>
                </a:lnTo>
                <a:lnTo>
                  <a:pt x="89535" y="140842"/>
                </a:lnTo>
                <a:lnTo>
                  <a:pt x="89535" y="485393"/>
                </a:lnTo>
                <a:lnTo>
                  <a:pt x="153796" y="485393"/>
                </a:lnTo>
                <a:lnTo>
                  <a:pt x="162484" y="484723"/>
                </a:lnTo>
                <a:lnTo>
                  <a:pt x="195230" y="461994"/>
                </a:lnTo>
                <a:lnTo>
                  <a:pt x="198627" y="446277"/>
                </a:lnTo>
                <a:lnTo>
                  <a:pt x="19862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0" y="0"/>
            <a:ext cx="6858000" cy="632460"/>
          </a:xfrm>
          <a:custGeom>
            <a:avLst/>
            <a:gdLst/>
            <a:ahLst/>
            <a:cxnLst/>
            <a:rect l="l" t="t" r="r" b="b"/>
            <a:pathLst>
              <a:path w="6858000" h="632460">
                <a:moveTo>
                  <a:pt x="6858000" y="0"/>
                </a:moveTo>
                <a:lnTo>
                  <a:pt x="0" y="0"/>
                </a:lnTo>
                <a:lnTo>
                  <a:pt x="0" y="632459"/>
                </a:lnTo>
                <a:lnTo>
                  <a:pt x="6858000" y="632459"/>
                </a:lnTo>
                <a:lnTo>
                  <a:pt x="6858000" y="0"/>
                </a:lnTo>
                <a:close/>
              </a:path>
            </a:pathLst>
          </a:custGeom>
          <a:solidFill>
            <a:srgbClr val="40404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854" y="1289242"/>
            <a:ext cx="6099829" cy="6236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1244" y="1204176"/>
            <a:ext cx="4421616" cy="6678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9778" y="1268514"/>
            <a:ext cx="6257041" cy="5372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128" y="1335572"/>
            <a:ext cx="6063370" cy="4457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4566" y="1241086"/>
            <a:ext cx="6214938" cy="4817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6775" y="8620759"/>
            <a:ext cx="511175" cy="271145"/>
          </a:xfrm>
          <a:custGeom>
            <a:avLst/>
            <a:gdLst/>
            <a:ahLst/>
            <a:cxnLst/>
            <a:rect l="l" t="t" r="r" b="b"/>
            <a:pathLst>
              <a:path w="511175" h="271145">
                <a:moveTo>
                  <a:pt x="430657" y="0"/>
                </a:moveTo>
                <a:lnTo>
                  <a:pt x="384704" y="13223"/>
                </a:lnTo>
                <a:lnTo>
                  <a:pt x="355346" y="49072"/>
                </a:lnTo>
                <a:lnTo>
                  <a:pt x="349630" y="79248"/>
                </a:lnTo>
                <a:lnTo>
                  <a:pt x="349630" y="191414"/>
                </a:lnTo>
                <a:lnTo>
                  <a:pt x="362489" y="236877"/>
                </a:lnTo>
                <a:lnTo>
                  <a:pt x="391582" y="262323"/>
                </a:lnTo>
                <a:lnTo>
                  <a:pt x="430657" y="270967"/>
                </a:lnTo>
                <a:lnTo>
                  <a:pt x="439304" y="270624"/>
                </a:lnTo>
                <a:lnTo>
                  <a:pt x="476599" y="258622"/>
                </a:lnTo>
                <a:lnTo>
                  <a:pt x="504656" y="225247"/>
                </a:lnTo>
                <a:lnTo>
                  <a:pt x="430657" y="225247"/>
                </a:lnTo>
                <a:lnTo>
                  <a:pt x="424307" y="225196"/>
                </a:lnTo>
                <a:lnTo>
                  <a:pt x="409338" y="191414"/>
                </a:lnTo>
                <a:lnTo>
                  <a:pt x="409373" y="79248"/>
                </a:lnTo>
                <a:lnTo>
                  <a:pt x="503819" y="45415"/>
                </a:lnTo>
                <a:lnTo>
                  <a:pt x="498423" y="35213"/>
                </a:lnTo>
                <a:lnTo>
                  <a:pt x="469959" y="9011"/>
                </a:lnTo>
                <a:lnTo>
                  <a:pt x="439304" y="357"/>
                </a:lnTo>
                <a:lnTo>
                  <a:pt x="430657" y="0"/>
                </a:lnTo>
                <a:close/>
              </a:path>
              <a:path w="511175" h="271145">
                <a:moveTo>
                  <a:pt x="503819" y="45415"/>
                </a:moveTo>
                <a:lnTo>
                  <a:pt x="430657" y="45415"/>
                </a:lnTo>
                <a:lnTo>
                  <a:pt x="437007" y="45427"/>
                </a:lnTo>
                <a:lnTo>
                  <a:pt x="442087" y="48374"/>
                </a:lnTo>
                <a:lnTo>
                  <a:pt x="451725" y="191414"/>
                </a:lnTo>
                <a:lnTo>
                  <a:pt x="451383" y="198970"/>
                </a:lnTo>
                <a:lnTo>
                  <a:pt x="430657" y="225247"/>
                </a:lnTo>
                <a:lnTo>
                  <a:pt x="504656" y="225247"/>
                </a:lnTo>
                <a:lnTo>
                  <a:pt x="505491" y="223647"/>
                </a:lnTo>
                <a:lnTo>
                  <a:pt x="509750" y="208387"/>
                </a:lnTo>
                <a:lnTo>
                  <a:pt x="511175" y="191414"/>
                </a:lnTo>
                <a:lnTo>
                  <a:pt x="511175" y="79248"/>
                </a:lnTo>
                <a:lnTo>
                  <a:pt x="509750" y="63255"/>
                </a:lnTo>
                <a:lnTo>
                  <a:pt x="505491" y="48577"/>
                </a:lnTo>
                <a:lnTo>
                  <a:pt x="503819" y="45415"/>
                </a:lnTo>
                <a:close/>
              </a:path>
              <a:path w="511175" h="271145">
                <a:moveTo>
                  <a:pt x="247776" y="0"/>
                </a:moveTo>
                <a:lnTo>
                  <a:pt x="201824" y="13223"/>
                </a:lnTo>
                <a:lnTo>
                  <a:pt x="172466" y="49072"/>
                </a:lnTo>
                <a:lnTo>
                  <a:pt x="166750" y="79248"/>
                </a:lnTo>
                <a:lnTo>
                  <a:pt x="166750" y="191414"/>
                </a:lnTo>
                <a:lnTo>
                  <a:pt x="179609" y="236877"/>
                </a:lnTo>
                <a:lnTo>
                  <a:pt x="208702" y="262323"/>
                </a:lnTo>
                <a:lnTo>
                  <a:pt x="247776" y="270967"/>
                </a:lnTo>
                <a:lnTo>
                  <a:pt x="256424" y="270624"/>
                </a:lnTo>
                <a:lnTo>
                  <a:pt x="293719" y="258622"/>
                </a:lnTo>
                <a:lnTo>
                  <a:pt x="321776" y="225247"/>
                </a:lnTo>
                <a:lnTo>
                  <a:pt x="247776" y="225247"/>
                </a:lnTo>
                <a:lnTo>
                  <a:pt x="241426" y="225196"/>
                </a:lnTo>
                <a:lnTo>
                  <a:pt x="226458" y="191414"/>
                </a:lnTo>
                <a:lnTo>
                  <a:pt x="226493" y="79248"/>
                </a:lnTo>
                <a:lnTo>
                  <a:pt x="320939" y="45415"/>
                </a:lnTo>
                <a:lnTo>
                  <a:pt x="315543" y="35213"/>
                </a:lnTo>
                <a:lnTo>
                  <a:pt x="287079" y="9011"/>
                </a:lnTo>
                <a:lnTo>
                  <a:pt x="256424" y="357"/>
                </a:lnTo>
                <a:lnTo>
                  <a:pt x="247776" y="0"/>
                </a:lnTo>
                <a:close/>
              </a:path>
              <a:path w="511175" h="271145">
                <a:moveTo>
                  <a:pt x="320939" y="45415"/>
                </a:moveTo>
                <a:lnTo>
                  <a:pt x="247776" y="45415"/>
                </a:lnTo>
                <a:lnTo>
                  <a:pt x="254126" y="45427"/>
                </a:lnTo>
                <a:lnTo>
                  <a:pt x="259207" y="48374"/>
                </a:lnTo>
                <a:lnTo>
                  <a:pt x="268845" y="191414"/>
                </a:lnTo>
                <a:lnTo>
                  <a:pt x="268503" y="198970"/>
                </a:lnTo>
                <a:lnTo>
                  <a:pt x="247776" y="225247"/>
                </a:lnTo>
                <a:lnTo>
                  <a:pt x="321776" y="225247"/>
                </a:lnTo>
                <a:lnTo>
                  <a:pt x="322611" y="223647"/>
                </a:lnTo>
                <a:lnTo>
                  <a:pt x="326870" y="208387"/>
                </a:lnTo>
                <a:lnTo>
                  <a:pt x="328295" y="191414"/>
                </a:lnTo>
                <a:lnTo>
                  <a:pt x="328295" y="79248"/>
                </a:lnTo>
                <a:lnTo>
                  <a:pt x="326870" y="63255"/>
                </a:lnTo>
                <a:lnTo>
                  <a:pt x="322611" y="48577"/>
                </a:lnTo>
                <a:lnTo>
                  <a:pt x="320939" y="45415"/>
                </a:lnTo>
                <a:close/>
              </a:path>
              <a:path w="511175" h="271145">
                <a:moveTo>
                  <a:pt x="108203" y="79857"/>
                </a:moveTo>
                <a:lnTo>
                  <a:pt x="48767" y="79857"/>
                </a:lnTo>
                <a:lnTo>
                  <a:pt x="48767" y="267614"/>
                </a:lnTo>
                <a:lnTo>
                  <a:pt x="83820" y="267614"/>
                </a:lnTo>
                <a:lnTo>
                  <a:pt x="90550" y="267512"/>
                </a:lnTo>
                <a:lnTo>
                  <a:pt x="96265" y="265506"/>
                </a:lnTo>
                <a:lnTo>
                  <a:pt x="105663" y="257759"/>
                </a:lnTo>
                <a:lnTo>
                  <a:pt x="108076" y="252641"/>
                </a:lnTo>
                <a:lnTo>
                  <a:pt x="108203" y="79857"/>
                </a:lnTo>
                <a:close/>
              </a:path>
              <a:path w="511175" h="271145">
                <a:moveTo>
                  <a:pt x="108203" y="3048"/>
                </a:moveTo>
                <a:lnTo>
                  <a:pt x="50673" y="3048"/>
                </a:lnTo>
                <a:lnTo>
                  <a:pt x="47222" y="11699"/>
                </a:lnTo>
                <a:lnTo>
                  <a:pt x="42402" y="19754"/>
                </a:lnTo>
                <a:lnTo>
                  <a:pt x="8636" y="48145"/>
                </a:lnTo>
                <a:lnTo>
                  <a:pt x="0" y="52120"/>
                </a:lnTo>
                <a:lnTo>
                  <a:pt x="0" y="103936"/>
                </a:lnTo>
                <a:lnTo>
                  <a:pt x="38735" y="86791"/>
                </a:lnTo>
                <a:lnTo>
                  <a:pt x="42545" y="84442"/>
                </a:lnTo>
                <a:lnTo>
                  <a:pt x="45847" y="82130"/>
                </a:lnTo>
                <a:lnTo>
                  <a:pt x="48767" y="79857"/>
                </a:lnTo>
                <a:lnTo>
                  <a:pt x="108203" y="79857"/>
                </a:lnTo>
                <a:lnTo>
                  <a:pt x="108203" y="304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6491" y="8599423"/>
            <a:ext cx="548005" cy="299720"/>
          </a:xfrm>
          <a:custGeom>
            <a:avLst/>
            <a:gdLst/>
            <a:ahLst/>
            <a:cxnLst/>
            <a:rect l="l" t="t" r="r" b="b"/>
            <a:pathLst>
              <a:path w="548004" h="299720">
                <a:moveTo>
                  <a:pt x="463042" y="186232"/>
                </a:moveTo>
                <a:lnTo>
                  <a:pt x="333248" y="186232"/>
                </a:lnTo>
                <a:lnTo>
                  <a:pt x="322792" y="186945"/>
                </a:lnTo>
                <a:lnTo>
                  <a:pt x="286512" y="210278"/>
                </a:lnTo>
                <a:lnTo>
                  <a:pt x="282575" y="228295"/>
                </a:lnTo>
                <a:lnTo>
                  <a:pt x="282575" y="256641"/>
                </a:lnTo>
                <a:lnTo>
                  <a:pt x="304923" y="292998"/>
                </a:lnTo>
                <a:lnTo>
                  <a:pt x="333248" y="299313"/>
                </a:lnTo>
                <a:lnTo>
                  <a:pt x="463042" y="299313"/>
                </a:lnTo>
                <a:lnTo>
                  <a:pt x="505354" y="282039"/>
                </a:lnTo>
                <a:lnTo>
                  <a:pt x="513588" y="256641"/>
                </a:lnTo>
                <a:lnTo>
                  <a:pt x="513588" y="252374"/>
                </a:lnTo>
                <a:lnTo>
                  <a:pt x="360045" y="252374"/>
                </a:lnTo>
                <a:lnTo>
                  <a:pt x="353949" y="252348"/>
                </a:lnTo>
                <a:lnTo>
                  <a:pt x="349885" y="251485"/>
                </a:lnTo>
                <a:lnTo>
                  <a:pt x="345567" y="248081"/>
                </a:lnTo>
                <a:lnTo>
                  <a:pt x="344678" y="245694"/>
                </a:lnTo>
                <a:lnTo>
                  <a:pt x="344678" y="238620"/>
                </a:lnTo>
                <a:lnTo>
                  <a:pt x="345567" y="236181"/>
                </a:lnTo>
                <a:lnTo>
                  <a:pt x="349885" y="232600"/>
                </a:lnTo>
                <a:lnTo>
                  <a:pt x="353949" y="231686"/>
                </a:lnTo>
                <a:lnTo>
                  <a:pt x="513588" y="231647"/>
                </a:lnTo>
                <a:lnTo>
                  <a:pt x="513588" y="228295"/>
                </a:lnTo>
                <a:lnTo>
                  <a:pt x="491688" y="192371"/>
                </a:lnTo>
                <a:lnTo>
                  <a:pt x="473590" y="186945"/>
                </a:lnTo>
                <a:lnTo>
                  <a:pt x="463042" y="186232"/>
                </a:lnTo>
                <a:close/>
              </a:path>
              <a:path w="548004" h="299720">
                <a:moveTo>
                  <a:pt x="513588" y="231647"/>
                </a:moveTo>
                <a:lnTo>
                  <a:pt x="436245" y="231647"/>
                </a:lnTo>
                <a:lnTo>
                  <a:pt x="442595" y="231686"/>
                </a:lnTo>
                <a:lnTo>
                  <a:pt x="446786" y="232600"/>
                </a:lnTo>
                <a:lnTo>
                  <a:pt x="448818" y="234391"/>
                </a:lnTo>
                <a:lnTo>
                  <a:pt x="450723" y="236181"/>
                </a:lnTo>
                <a:lnTo>
                  <a:pt x="451612" y="238620"/>
                </a:lnTo>
                <a:lnTo>
                  <a:pt x="451612" y="245694"/>
                </a:lnTo>
                <a:lnTo>
                  <a:pt x="436245" y="252374"/>
                </a:lnTo>
                <a:lnTo>
                  <a:pt x="513588" y="252374"/>
                </a:lnTo>
                <a:lnTo>
                  <a:pt x="513588" y="231647"/>
                </a:lnTo>
                <a:close/>
              </a:path>
              <a:path w="548004" h="299720">
                <a:moveTo>
                  <a:pt x="76835" y="207263"/>
                </a:moveTo>
                <a:lnTo>
                  <a:pt x="14732" y="207263"/>
                </a:lnTo>
                <a:lnTo>
                  <a:pt x="14732" y="285635"/>
                </a:lnTo>
                <a:lnTo>
                  <a:pt x="16510" y="290360"/>
                </a:lnTo>
                <a:lnTo>
                  <a:pt x="23622" y="296989"/>
                </a:lnTo>
                <a:lnTo>
                  <a:pt x="28448" y="298665"/>
                </a:lnTo>
                <a:lnTo>
                  <a:pt x="34798" y="298703"/>
                </a:lnTo>
                <a:lnTo>
                  <a:pt x="225933" y="298703"/>
                </a:lnTo>
                <a:lnTo>
                  <a:pt x="232283" y="298665"/>
                </a:lnTo>
                <a:lnTo>
                  <a:pt x="237236" y="296989"/>
                </a:lnTo>
                <a:lnTo>
                  <a:pt x="240792" y="293674"/>
                </a:lnTo>
                <a:lnTo>
                  <a:pt x="244475" y="290360"/>
                </a:lnTo>
                <a:lnTo>
                  <a:pt x="246253" y="285635"/>
                </a:lnTo>
                <a:lnTo>
                  <a:pt x="246380" y="251459"/>
                </a:lnTo>
                <a:lnTo>
                  <a:pt x="76835" y="251459"/>
                </a:lnTo>
                <a:lnTo>
                  <a:pt x="76835" y="207263"/>
                </a:lnTo>
                <a:close/>
              </a:path>
              <a:path w="548004" h="299720">
                <a:moveTo>
                  <a:pt x="171069" y="193243"/>
                </a:moveTo>
                <a:lnTo>
                  <a:pt x="109220" y="193243"/>
                </a:lnTo>
                <a:lnTo>
                  <a:pt x="109220" y="240182"/>
                </a:lnTo>
                <a:lnTo>
                  <a:pt x="164846" y="240233"/>
                </a:lnTo>
                <a:lnTo>
                  <a:pt x="171069" y="234950"/>
                </a:lnTo>
                <a:lnTo>
                  <a:pt x="171069" y="193243"/>
                </a:lnTo>
                <a:close/>
              </a:path>
              <a:path w="548004" h="299720">
                <a:moveTo>
                  <a:pt x="261620" y="146913"/>
                </a:moveTo>
                <a:lnTo>
                  <a:pt x="0" y="146913"/>
                </a:lnTo>
                <a:lnTo>
                  <a:pt x="0" y="181165"/>
                </a:lnTo>
                <a:lnTo>
                  <a:pt x="1650" y="185902"/>
                </a:lnTo>
                <a:lnTo>
                  <a:pt x="4953" y="188861"/>
                </a:lnTo>
                <a:lnTo>
                  <a:pt x="8128" y="191820"/>
                </a:lnTo>
                <a:lnTo>
                  <a:pt x="13081" y="193281"/>
                </a:lnTo>
                <a:lnTo>
                  <a:pt x="248791" y="193243"/>
                </a:lnTo>
                <a:lnTo>
                  <a:pt x="253492" y="191820"/>
                </a:lnTo>
                <a:lnTo>
                  <a:pt x="256794" y="188861"/>
                </a:lnTo>
                <a:lnTo>
                  <a:pt x="259969" y="185902"/>
                </a:lnTo>
                <a:lnTo>
                  <a:pt x="261620" y="181165"/>
                </a:lnTo>
                <a:lnTo>
                  <a:pt x="261620" y="146913"/>
                </a:lnTo>
                <a:close/>
              </a:path>
              <a:path w="548004" h="299720">
                <a:moveTo>
                  <a:pt x="248791" y="193243"/>
                </a:moveTo>
                <a:lnTo>
                  <a:pt x="242062" y="193243"/>
                </a:lnTo>
                <a:lnTo>
                  <a:pt x="248666" y="193281"/>
                </a:lnTo>
                <a:close/>
              </a:path>
              <a:path w="548004" h="299720">
                <a:moveTo>
                  <a:pt x="396240" y="74675"/>
                </a:moveTo>
                <a:lnTo>
                  <a:pt x="316484" y="74675"/>
                </a:lnTo>
                <a:lnTo>
                  <a:pt x="306526" y="75510"/>
                </a:lnTo>
                <a:lnTo>
                  <a:pt x="275343" y="105149"/>
                </a:lnTo>
                <a:lnTo>
                  <a:pt x="274700" y="113080"/>
                </a:lnTo>
                <a:lnTo>
                  <a:pt x="274700" y="140207"/>
                </a:lnTo>
                <a:lnTo>
                  <a:pt x="297973" y="175826"/>
                </a:lnTo>
                <a:lnTo>
                  <a:pt x="316484" y="178917"/>
                </a:lnTo>
                <a:lnTo>
                  <a:pt x="396240" y="178917"/>
                </a:lnTo>
                <a:lnTo>
                  <a:pt x="432089" y="161612"/>
                </a:lnTo>
                <a:lnTo>
                  <a:pt x="437769" y="140207"/>
                </a:lnTo>
                <a:lnTo>
                  <a:pt x="437769" y="135102"/>
                </a:lnTo>
                <a:lnTo>
                  <a:pt x="345694" y="135102"/>
                </a:lnTo>
                <a:lnTo>
                  <a:pt x="342900" y="134658"/>
                </a:lnTo>
                <a:lnTo>
                  <a:pt x="340360" y="133692"/>
                </a:lnTo>
                <a:lnTo>
                  <a:pt x="337947" y="132740"/>
                </a:lnTo>
                <a:lnTo>
                  <a:pt x="336677" y="130835"/>
                </a:lnTo>
                <a:lnTo>
                  <a:pt x="336550" y="128015"/>
                </a:lnTo>
                <a:lnTo>
                  <a:pt x="336677" y="125234"/>
                </a:lnTo>
                <a:lnTo>
                  <a:pt x="337947" y="123494"/>
                </a:lnTo>
                <a:lnTo>
                  <a:pt x="340360" y="122796"/>
                </a:lnTo>
                <a:lnTo>
                  <a:pt x="342900" y="122097"/>
                </a:lnTo>
                <a:lnTo>
                  <a:pt x="345694" y="121805"/>
                </a:lnTo>
                <a:lnTo>
                  <a:pt x="437769" y="121805"/>
                </a:lnTo>
                <a:lnTo>
                  <a:pt x="437769" y="113080"/>
                </a:lnTo>
                <a:lnTo>
                  <a:pt x="414734" y="77633"/>
                </a:lnTo>
                <a:lnTo>
                  <a:pt x="406195" y="75510"/>
                </a:lnTo>
                <a:lnTo>
                  <a:pt x="396240" y="74675"/>
                </a:lnTo>
                <a:close/>
              </a:path>
              <a:path w="548004" h="299720">
                <a:moveTo>
                  <a:pt x="365506" y="135026"/>
                </a:moveTo>
                <a:lnTo>
                  <a:pt x="348996" y="135026"/>
                </a:lnTo>
                <a:lnTo>
                  <a:pt x="345694" y="135102"/>
                </a:lnTo>
                <a:lnTo>
                  <a:pt x="368808" y="135102"/>
                </a:lnTo>
                <a:lnTo>
                  <a:pt x="365506" y="135026"/>
                </a:lnTo>
                <a:close/>
              </a:path>
              <a:path w="548004" h="299720">
                <a:moveTo>
                  <a:pt x="437769" y="121805"/>
                </a:moveTo>
                <a:lnTo>
                  <a:pt x="368808" y="121805"/>
                </a:lnTo>
                <a:lnTo>
                  <a:pt x="371221" y="122097"/>
                </a:lnTo>
                <a:lnTo>
                  <a:pt x="373125" y="122796"/>
                </a:lnTo>
                <a:lnTo>
                  <a:pt x="374904" y="123494"/>
                </a:lnTo>
                <a:lnTo>
                  <a:pt x="375793" y="125234"/>
                </a:lnTo>
                <a:lnTo>
                  <a:pt x="375793" y="130835"/>
                </a:lnTo>
                <a:lnTo>
                  <a:pt x="374904" y="132740"/>
                </a:lnTo>
                <a:lnTo>
                  <a:pt x="373125" y="133692"/>
                </a:lnTo>
                <a:lnTo>
                  <a:pt x="371221" y="134658"/>
                </a:lnTo>
                <a:lnTo>
                  <a:pt x="368808" y="135102"/>
                </a:lnTo>
                <a:lnTo>
                  <a:pt x="437769" y="135102"/>
                </a:lnTo>
                <a:lnTo>
                  <a:pt x="437769" y="121805"/>
                </a:lnTo>
                <a:close/>
              </a:path>
              <a:path w="548004" h="299720">
                <a:moveTo>
                  <a:pt x="368808" y="121805"/>
                </a:moveTo>
                <a:lnTo>
                  <a:pt x="345694" y="121805"/>
                </a:lnTo>
                <a:lnTo>
                  <a:pt x="348996" y="121919"/>
                </a:lnTo>
                <a:lnTo>
                  <a:pt x="365506" y="121919"/>
                </a:lnTo>
                <a:lnTo>
                  <a:pt x="368808" y="121805"/>
                </a:lnTo>
                <a:close/>
              </a:path>
              <a:path w="548004" h="299720">
                <a:moveTo>
                  <a:pt x="246380" y="18287"/>
                </a:moveTo>
                <a:lnTo>
                  <a:pt x="14986" y="18287"/>
                </a:lnTo>
                <a:lnTo>
                  <a:pt x="14986" y="123850"/>
                </a:lnTo>
                <a:lnTo>
                  <a:pt x="16510" y="128142"/>
                </a:lnTo>
                <a:lnTo>
                  <a:pt x="22352" y="133451"/>
                </a:lnTo>
                <a:lnTo>
                  <a:pt x="26797" y="134772"/>
                </a:lnTo>
                <a:lnTo>
                  <a:pt x="234739" y="134721"/>
                </a:lnTo>
                <a:lnTo>
                  <a:pt x="239013" y="133451"/>
                </a:lnTo>
                <a:lnTo>
                  <a:pt x="244856" y="128142"/>
                </a:lnTo>
                <a:lnTo>
                  <a:pt x="246380" y="123850"/>
                </a:lnTo>
                <a:lnTo>
                  <a:pt x="246380" y="88087"/>
                </a:lnTo>
                <a:lnTo>
                  <a:pt x="76581" y="88087"/>
                </a:lnTo>
                <a:lnTo>
                  <a:pt x="76581" y="65227"/>
                </a:lnTo>
                <a:lnTo>
                  <a:pt x="246380" y="65227"/>
                </a:lnTo>
                <a:lnTo>
                  <a:pt x="246380" y="18287"/>
                </a:lnTo>
                <a:close/>
              </a:path>
              <a:path w="548004" h="299720">
                <a:moveTo>
                  <a:pt x="234739" y="134721"/>
                </a:moveTo>
                <a:lnTo>
                  <a:pt x="228600" y="134721"/>
                </a:lnTo>
                <a:lnTo>
                  <a:pt x="234569" y="134772"/>
                </a:lnTo>
                <a:lnTo>
                  <a:pt x="234739" y="134721"/>
                </a:lnTo>
                <a:close/>
              </a:path>
              <a:path w="548004" h="299720">
                <a:moveTo>
                  <a:pt x="246380" y="65227"/>
                </a:moveTo>
                <a:lnTo>
                  <a:pt x="184785" y="65227"/>
                </a:lnTo>
                <a:lnTo>
                  <a:pt x="184785" y="88087"/>
                </a:lnTo>
                <a:lnTo>
                  <a:pt x="246380" y="88087"/>
                </a:lnTo>
                <a:lnTo>
                  <a:pt x="246380" y="65227"/>
                </a:lnTo>
                <a:close/>
              </a:path>
              <a:path w="548004" h="299720">
                <a:moveTo>
                  <a:pt x="507492" y="18541"/>
                </a:moveTo>
                <a:lnTo>
                  <a:pt x="445643" y="18541"/>
                </a:lnTo>
                <a:lnTo>
                  <a:pt x="445643" y="178307"/>
                </a:lnTo>
                <a:lnTo>
                  <a:pt x="484124" y="178307"/>
                </a:lnTo>
                <a:lnTo>
                  <a:pt x="491363" y="178219"/>
                </a:lnTo>
                <a:lnTo>
                  <a:pt x="497078" y="176339"/>
                </a:lnTo>
                <a:lnTo>
                  <a:pt x="501142" y="172631"/>
                </a:lnTo>
                <a:lnTo>
                  <a:pt x="505333" y="168935"/>
                </a:lnTo>
                <a:lnTo>
                  <a:pt x="507492" y="163906"/>
                </a:lnTo>
                <a:lnTo>
                  <a:pt x="507492" y="121615"/>
                </a:lnTo>
                <a:lnTo>
                  <a:pt x="533241" y="121615"/>
                </a:lnTo>
                <a:lnTo>
                  <a:pt x="538480" y="120218"/>
                </a:lnTo>
                <a:lnTo>
                  <a:pt x="545846" y="114401"/>
                </a:lnTo>
                <a:lnTo>
                  <a:pt x="547751" y="109854"/>
                </a:lnTo>
                <a:lnTo>
                  <a:pt x="547751" y="68884"/>
                </a:lnTo>
                <a:lnTo>
                  <a:pt x="507492" y="68884"/>
                </a:lnTo>
                <a:lnTo>
                  <a:pt x="507492" y="18541"/>
                </a:lnTo>
                <a:close/>
              </a:path>
              <a:path w="548004" h="299720">
                <a:moveTo>
                  <a:pt x="533241" y="121615"/>
                </a:moveTo>
                <a:lnTo>
                  <a:pt x="526415" y="121615"/>
                </a:lnTo>
                <a:lnTo>
                  <a:pt x="533146" y="121640"/>
                </a:lnTo>
                <a:close/>
              </a:path>
              <a:path w="548004" h="299720">
                <a:moveTo>
                  <a:pt x="440182" y="21970"/>
                </a:moveTo>
                <a:lnTo>
                  <a:pt x="268605" y="21970"/>
                </a:lnTo>
                <a:lnTo>
                  <a:pt x="268605" y="57111"/>
                </a:lnTo>
                <a:lnTo>
                  <a:pt x="270002" y="61379"/>
                </a:lnTo>
                <a:lnTo>
                  <a:pt x="275844" y="66700"/>
                </a:lnTo>
                <a:lnTo>
                  <a:pt x="280288" y="68021"/>
                </a:lnTo>
                <a:lnTo>
                  <a:pt x="428668" y="67970"/>
                </a:lnTo>
                <a:lnTo>
                  <a:pt x="432943" y="66700"/>
                </a:lnTo>
                <a:lnTo>
                  <a:pt x="438785" y="61379"/>
                </a:lnTo>
                <a:lnTo>
                  <a:pt x="440182" y="57111"/>
                </a:lnTo>
                <a:lnTo>
                  <a:pt x="440182" y="21970"/>
                </a:lnTo>
                <a:close/>
              </a:path>
              <a:path w="548004" h="299720">
                <a:moveTo>
                  <a:pt x="428668" y="67970"/>
                </a:moveTo>
                <a:lnTo>
                  <a:pt x="422529" y="67970"/>
                </a:lnTo>
                <a:lnTo>
                  <a:pt x="428498" y="68021"/>
                </a:lnTo>
                <a:lnTo>
                  <a:pt x="428668" y="67970"/>
                </a:lnTo>
                <a:close/>
              </a:path>
              <a:path w="548004" h="299720">
                <a:moveTo>
                  <a:pt x="387477" y="0"/>
                </a:moveTo>
                <a:lnTo>
                  <a:pt x="325882" y="0"/>
                </a:lnTo>
                <a:lnTo>
                  <a:pt x="325882" y="21970"/>
                </a:lnTo>
                <a:lnTo>
                  <a:pt x="387477" y="21970"/>
                </a:lnTo>
                <a:lnTo>
                  <a:pt x="3874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4885" y="3227323"/>
            <a:ext cx="231571" cy="198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88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01241" y="3222244"/>
            <a:ext cx="381635" cy="210820"/>
          </a:xfrm>
          <a:custGeom>
            <a:avLst/>
            <a:gdLst/>
            <a:ahLst/>
            <a:cxnLst/>
            <a:rect l="l" t="t" r="r" b="b"/>
            <a:pathLst>
              <a:path w="381635" h="210820">
                <a:moveTo>
                  <a:pt x="177165" y="175640"/>
                </a:moveTo>
                <a:lnTo>
                  <a:pt x="8001" y="175640"/>
                </a:lnTo>
                <a:lnTo>
                  <a:pt x="8001" y="202691"/>
                </a:lnTo>
                <a:lnTo>
                  <a:pt x="9017" y="205866"/>
                </a:lnTo>
                <a:lnTo>
                  <a:pt x="11303" y="207898"/>
                </a:lnTo>
                <a:lnTo>
                  <a:pt x="13462" y="209930"/>
                </a:lnTo>
                <a:lnTo>
                  <a:pt x="16764" y="210819"/>
                </a:lnTo>
                <a:lnTo>
                  <a:pt x="168275" y="210819"/>
                </a:lnTo>
                <a:lnTo>
                  <a:pt x="171704" y="209930"/>
                </a:lnTo>
                <a:lnTo>
                  <a:pt x="176022" y="205866"/>
                </a:lnTo>
                <a:lnTo>
                  <a:pt x="177165" y="202691"/>
                </a:lnTo>
                <a:lnTo>
                  <a:pt x="177165" y="175640"/>
                </a:lnTo>
                <a:close/>
              </a:path>
              <a:path w="381635" h="210820">
                <a:moveTo>
                  <a:pt x="78867" y="156845"/>
                </a:moveTo>
                <a:lnTo>
                  <a:pt x="32385" y="156845"/>
                </a:lnTo>
                <a:lnTo>
                  <a:pt x="34671" y="175640"/>
                </a:lnTo>
                <a:lnTo>
                  <a:pt x="81153" y="175640"/>
                </a:lnTo>
                <a:lnTo>
                  <a:pt x="78867" y="156845"/>
                </a:lnTo>
                <a:close/>
              </a:path>
              <a:path w="381635" h="210820">
                <a:moveTo>
                  <a:pt x="153416" y="156845"/>
                </a:moveTo>
                <a:lnTo>
                  <a:pt x="106934" y="156845"/>
                </a:lnTo>
                <a:lnTo>
                  <a:pt x="104013" y="175640"/>
                </a:lnTo>
                <a:lnTo>
                  <a:pt x="150368" y="175640"/>
                </a:lnTo>
                <a:lnTo>
                  <a:pt x="153416" y="156845"/>
                </a:lnTo>
                <a:close/>
              </a:path>
              <a:path w="381635" h="210820">
                <a:moveTo>
                  <a:pt x="175260" y="121665"/>
                </a:moveTo>
                <a:lnTo>
                  <a:pt x="10033" y="121665"/>
                </a:lnTo>
                <a:lnTo>
                  <a:pt x="10033" y="148971"/>
                </a:lnTo>
                <a:lnTo>
                  <a:pt x="11176" y="152146"/>
                </a:lnTo>
                <a:lnTo>
                  <a:pt x="15494" y="155955"/>
                </a:lnTo>
                <a:lnTo>
                  <a:pt x="18796" y="156972"/>
                </a:lnTo>
                <a:lnTo>
                  <a:pt x="23241" y="156845"/>
                </a:lnTo>
                <a:lnTo>
                  <a:pt x="166909" y="156845"/>
                </a:lnTo>
                <a:lnTo>
                  <a:pt x="169799" y="155955"/>
                </a:lnTo>
                <a:lnTo>
                  <a:pt x="172085" y="154050"/>
                </a:lnTo>
                <a:lnTo>
                  <a:pt x="174244" y="152146"/>
                </a:lnTo>
                <a:lnTo>
                  <a:pt x="175260" y="148971"/>
                </a:lnTo>
                <a:lnTo>
                  <a:pt x="175260" y="121665"/>
                </a:lnTo>
                <a:close/>
              </a:path>
              <a:path w="381635" h="210820">
                <a:moveTo>
                  <a:pt x="166909" y="156845"/>
                </a:moveTo>
                <a:lnTo>
                  <a:pt x="162052" y="156845"/>
                </a:lnTo>
                <a:lnTo>
                  <a:pt x="166497" y="156972"/>
                </a:lnTo>
                <a:lnTo>
                  <a:pt x="166909" y="156845"/>
                </a:lnTo>
                <a:close/>
              </a:path>
              <a:path w="381635" h="210820">
                <a:moveTo>
                  <a:pt x="287655" y="0"/>
                </a:moveTo>
                <a:lnTo>
                  <a:pt x="244475" y="0"/>
                </a:lnTo>
                <a:lnTo>
                  <a:pt x="236882" y="690"/>
                </a:lnTo>
                <a:lnTo>
                  <a:pt x="209835" y="35559"/>
                </a:lnTo>
                <a:lnTo>
                  <a:pt x="209836" y="174371"/>
                </a:lnTo>
                <a:lnTo>
                  <a:pt x="230124" y="207248"/>
                </a:lnTo>
                <a:lnTo>
                  <a:pt x="244475" y="209930"/>
                </a:lnTo>
                <a:lnTo>
                  <a:pt x="287655" y="209930"/>
                </a:lnTo>
                <a:lnTo>
                  <a:pt x="319992" y="188563"/>
                </a:lnTo>
                <a:lnTo>
                  <a:pt x="322420" y="174371"/>
                </a:lnTo>
                <a:lnTo>
                  <a:pt x="262001" y="174371"/>
                </a:lnTo>
                <a:lnTo>
                  <a:pt x="259969" y="173608"/>
                </a:lnTo>
                <a:lnTo>
                  <a:pt x="258445" y="172084"/>
                </a:lnTo>
                <a:lnTo>
                  <a:pt x="256921" y="170433"/>
                </a:lnTo>
                <a:lnTo>
                  <a:pt x="256159" y="167385"/>
                </a:lnTo>
                <a:lnTo>
                  <a:pt x="256159" y="42417"/>
                </a:lnTo>
                <a:lnTo>
                  <a:pt x="256921" y="39242"/>
                </a:lnTo>
                <a:lnTo>
                  <a:pt x="259969" y="36195"/>
                </a:lnTo>
                <a:lnTo>
                  <a:pt x="262001" y="35559"/>
                </a:lnTo>
                <a:lnTo>
                  <a:pt x="322420" y="35559"/>
                </a:lnTo>
                <a:lnTo>
                  <a:pt x="321788" y="28104"/>
                </a:lnTo>
                <a:lnTo>
                  <a:pt x="295320" y="690"/>
                </a:lnTo>
                <a:lnTo>
                  <a:pt x="287655" y="0"/>
                </a:lnTo>
                <a:close/>
              </a:path>
              <a:path w="381635" h="210820">
                <a:moveTo>
                  <a:pt x="267843" y="174244"/>
                </a:moveTo>
                <a:lnTo>
                  <a:pt x="264414" y="174244"/>
                </a:lnTo>
                <a:lnTo>
                  <a:pt x="262001" y="174371"/>
                </a:lnTo>
                <a:lnTo>
                  <a:pt x="270256" y="174371"/>
                </a:lnTo>
                <a:lnTo>
                  <a:pt x="267843" y="174244"/>
                </a:lnTo>
                <a:close/>
              </a:path>
              <a:path w="381635" h="210820">
                <a:moveTo>
                  <a:pt x="322420" y="35559"/>
                </a:moveTo>
                <a:lnTo>
                  <a:pt x="270256" y="35559"/>
                </a:lnTo>
                <a:lnTo>
                  <a:pt x="272288" y="36195"/>
                </a:lnTo>
                <a:lnTo>
                  <a:pt x="273685" y="37719"/>
                </a:lnTo>
                <a:lnTo>
                  <a:pt x="275209" y="39242"/>
                </a:lnTo>
                <a:lnTo>
                  <a:pt x="275971" y="42417"/>
                </a:lnTo>
                <a:lnTo>
                  <a:pt x="276098" y="47116"/>
                </a:lnTo>
                <a:lnTo>
                  <a:pt x="276098" y="162813"/>
                </a:lnTo>
                <a:lnTo>
                  <a:pt x="275971" y="167385"/>
                </a:lnTo>
                <a:lnTo>
                  <a:pt x="275209" y="170433"/>
                </a:lnTo>
                <a:lnTo>
                  <a:pt x="272288" y="173608"/>
                </a:lnTo>
                <a:lnTo>
                  <a:pt x="270256" y="174371"/>
                </a:lnTo>
                <a:lnTo>
                  <a:pt x="322420" y="174371"/>
                </a:lnTo>
                <a:lnTo>
                  <a:pt x="322420" y="35559"/>
                </a:lnTo>
                <a:close/>
              </a:path>
              <a:path w="381635" h="210820">
                <a:moveTo>
                  <a:pt x="270256" y="35559"/>
                </a:moveTo>
                <a:lnTo>
                  <a:pt x="262001" y="35559"/>
                </a:lnTo>
                <a:lnTo>
                  <a:pt x="264414" y="35686"/>
                </a:lnTo>
                <a:lnTo>
                  <a:pt x="267843" y="35686"/>
                </a:lnTo>
                <a:lnTo>
                  <a:pt x="270256" y="35559"/>
                </a:lnTo>
                <a:close/>
              </a:path>
              <a:path w="381635" h="210820">
                <a:moveTo>
                  <a:pt x="116078" y="1142"/>
                </a:moveTo>
                <a:lnTo>
                  <a:pt x="0" y="1142"/>
                </a:lnTo>
                <a:lnTo>
                  <a:pt x="58" y="24510"/>
                </a:lnTo>
                <a:lnTo>
                  <a:pt x="127" y="26924"/>
                </a:lnTo>
                <a:lnTo>
                  <a:pt x="1524" y="30479"/>
                </a:lnTo>
                <a:lnTo>
                  <a:pt x="6858" y="35305"/>
                </a:lnTo>
                <a:lnTo>
                  <a:pt x="10160" y="36575"/>
                </a:lnTo>
                <a:lnTo>
                  <a:pt x="67691" y="36575"/>
                </a:lnTo>
                <a:lnTo>
                  <a:pt x="67691" y="39877"/>
                </a:lnTo>
                <a:lnTo>
                  <a:pt x="41151" y="72328"/>
                </a:lnTo>
                <a:lnTo>
                  <a:pt x="254" y="78739"/>
                </a:lnTo>
                <a:lnTo>
                  <a:pt x="254" y="114553"/>
                </a:lnTo>
                <a:lnTo>
                  <a:pt x="52609" y="108172"/>
                </a:lnTo>
                <a:lnTo>
                  <a:pt x="88392" y="89026"/>
                </a:lnTo>
                <a:lnTo>
                  <a:pt x="114359" y="43056"/>
                </a:lnTo>
                <a:lnTo>
                  <a:pt x="116078" y="24510"/>
                </a:lnTo>
                <a:lnTo>
                  <a:pt x="116078" y="1142"/>
                </a:lnTo>
                <a:close/>
              </a:path>
              <a:path w="381635" h="210820">
                <a:moveTo>
                  <a:pt x="381634" y="761"/>
                </a:moveTo>
                <a:lnTo>
                  <a:pt x="335280" y="761"/>
                </a:lnTo>
                <a:lnTo>
                  <a:pt x="335280" y="210819"/>
                </a:lnTo>
                <a:lnTo>
                  <a:pt x="356108" y="210819"/>
                </a:lnTo>
                <a:lnTo>
                  <a:pt x="360045" y="210057"/>
                </a:lnTo>
                <a:lnTo>
                  <a:pt x="381634" y="185292"/>
                </a:lnTo>
                <a:lnTo>
                  <a:pt x="381634" y="761"/>
                </a:lnTo>
                <a:close/>
              </a:path>
              <a:path w="381635" h="210820">
                <a:moveTo>
                  <a:pt x="175260" y="761"/>
                </a:moveTo>
                <a:lnTo>
                  <a:pt x="128905" y="761"/>
                </a:lnTo>
                <a:lnTo>
                  <a:pt x="128905" y="115950"/>
                </a:lnTo>
                <a:lnTo>
                  <a:pt x="163195" y="115950"/>
                </a:lnTo>
                <a:lnTo>
                  <a:pt x="167386" y="114426"/>
                </a:lnTo>
                <a:lnTo>
                  <a:pt x="173609" y="108965"/>
                </a:lnTo>
                <a:lnTo>
                  <a:pt x="175260" y="105155"/>
                </a:lnTo>
                <a:lnTo>
                  <a:pt x="175260" y="76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63648" y="3222751"/>
            <a:ext cx="391795" cy="210820"/>
          </a:xfrm>
          <a:custGeom>
            <a:avLst/>
            <a:gdLst/>
            <a:ahLst/>
            <a:cxnLst/>
            <a:rect l="l" t="t" r="r" b="b"/>
            <a:pathLst>
              <a:path w="391794" h="210820">
                <a:moveTo>
                  <a:pt x="274319" y="131191"/>
                </a:moveTo>
                <a:lnTo>
                  <a:pt x="227583" y="131191"/>
                </a:lnTo>
                <a:lnTo>
                  <a:pt x="227583" y="195961"/>
                </a:lnTo>
                <a:lnTo>
                  <a:pt x="227711" y="200533"/>
                </a:lnTo>
                <a:lnTo>
                  <a:pt x="228981" y="204088"/>
                </a:lnTo>
                <a:lnTo>
                  <a:pt x="231648" y="206501"/>
                </a:lnTo>
                <a:lnTo>
                  <a:pt x="234314" y="209042"/>
                </a:lnTo>
                <a:lnTo>
                  <a:pt x="237998" y="210312"/>
                </a:lnTo>
                <a:lnTo>
                  <a:pt x="381253" y="210312"/>
                </a:lnTo>
                <a:lnTo>
                  <a:pt x="384937" y="209042"/>
                </a:lnTo>
                <a:lnTo>
                  <a:pt x="387603" y="206501"/>
                </a:lnTo>
                <a:lnTo>
                  <a:pt x="390398" y="204088"/>
                </a:lnTo>
                <a:lnTo>
                  <a:pt x="391668" y="200533"/>
                </a:lnTo>
                <a:lnTo>
                  <a:pt x="391794" y="174625"/>
                </a:lnTo>
                <a:lnTo>
                  <a:pt x="274319" y="174625"/>
                </a:lnTo>
                <a:lnTo>
                  <a:pt x="274319" y="131191"/>
                </a:lnTo>
                <a:close/>
              </a:path>
              <a:path w="391794" h="210820">
                <a:moveTo>
                  <a:pt x="391032" y="253"/>
                </a:moveTo>
                <a:lnTo>
                  <a:pt x="344677" y="253"/>
                </a:lnTo>
                <a:lnTo>
                  <a:pt x="344677" y="30606"/>
                </a:lnTo>
                <a:lnTo>
                  <a:pt x="313308" y="30606"/>
                </a:lnTo>
                <a:lnTo>
                  <a:pt x="322580" y="65786"/>
                </a:lnTo>
                <a:lnTo>
                  <a:pt x="344677" y="65786"/>
                </a:lnTo>
                <a:lnTo>
                  <a:pt x="344677" y="147193"/>
                </a:lnTo>
                <a:lnTo>
                  <a:pt x="378968" y="147193"/>
                </a:lnTo>
                <a:lnTo>
                  <a:pt x="383158" y="145796"/>
                </a:lnTo>
                <a:lnTo>
                  <a:pt x="386333" y="143001"/>
                </a:lnTo>
                <a:lnTo>
                  <a:pt x="389381" y="140207"/>
                </a:lnTo>
                <a:lnTo>
                  <a:pt x="391032" y="136398"/>
                </a:lnTo>
                <a:lnTo>
                  <a:pt x="391032" y="253"/>
                </a:lnTo>
                <a:close/>
              </a:path>
              <a:path w="391794" h="210820">
                <a:moveTo>
                  <a:pt x="296418" y="0"/>
                </a:moveTo>
                <a:lnTo>
                  <a:pt x="249174" y="0"/>
                </a:lnTo>
                <a:lnTo>
                  <a:pt x="249174" y="27431"/>
                </a:lnTo>
                <a:lnTo>
                  <a:pt x="248312" y="42620"/>
                </a:lnTo>
                <a:lnTo>
                  <a:pt x="232156" y="78104"/>
                </a:lnTo>
                <a:lnTo>
                  <a:pt x="209295" y="88519"/>
                </a:lnTo>
                <a:lnTo>
                  <a:pt x="209295" y="125983"/>
                </a:lnTo>
                <a:lnTo>
                  <a:pt x="252602" y="113792"/>
                </a:lnTo>
                <a:lnTo>
                  <a:pt x="262763" y="106806"/>
                </a:lnTo>
                <a:lnTo>
                  <a:pt x="267334" y="103250"/>
                </a:lnTo>
                <a:lnTo>
                  <a:pt x="270763" y="99187"/>
                </a:lnTo>
                <a:lnTo>
                  <a:pt x="273176" y="94869"/>
                </a:lnTo>
                <a:lnTo>
                  <a:pt x="335788" y="94869"/>
                </a:lnTo>
                <a:lnTo>
                  <a:pt x="335788" y="88519"/>
                </a:lnTo>
                <a:lnTo>
                  <a:pt x="330834" y="87883"/>
                </a:lnTo>
                <a:lnTo>
                  <a:pt x="326136" y="86359"/>
                </a:lnTo>
                <a:lnTo>
                  <a:pt x="299529" y="55403"/>
                </a:lnTo>
                <a:lnTo>
                  <a:pt x="296418" y="27431"/>
                </a:lnTo>
                <a:lnTo>
                  <a:pt x="296418" y="0"/>
                </a:lnTo>
                <a:close/>
              </a:path>
              <a:path w="391794" h="210820">
                <a:moveTo>
                  <a:pt x="335788" y="94869"/>
                </a:moveTo>
                <a:lnTo>
                  <a:pt x="273176" y="94869"/>
                </a:lnTo>
                <a:lnTo>
                  <a:pt x="275336" y="99187"/>
                </a:lnTo>
                <a:lnTo>
                  <a:pt x="309034" y="120697"/>
                </a:lnTo>
                <a:lnTo>
                  <a:pt x="335788" y="125983"/>
                </a:lnTo>
                <a:lnTo>
                  <a:pt x="335788" y="94869"/>
                </a:lnTo>
                <a:close/>
              </a:path>
              <a:path w="391794" h="210820">
                <a:moveTo>
                  <a:pt x="122808" y="153416"/>
                </a:moveTo>
                <a:lnTo>
                  <a:pt x="76326" y="153416"/>
                </a:lnTo>
                <a:lnTo>
                  <a:pt x="76326" y="210058"/>
                </a:lnTo>
                <a:lnTo>
                  <a:pt x="104012" y="210058"/>
                </a:lnTo>
                <a:lnTo>
                  <a:pt x="109093" y="209931"/>
                </a:lnTo>
                <a:lnTo>
                  <a:pt x="113411" y="208280"/>
                </a:lnTo>
                <a:lnTo>
                  <a:pt x="117093" y="205105"/>
                </a:lnTo>
                <a:lnTo>
                  <a:pt x="120776" y="202057"/>
                </a:lnTo>
                <a:lnTo>
                  <a:pt x="122555" y="198120"/>
                </a:lnTo>
                <a:lnTo>
                  <a:pt x="122808" y="193421"/>
                </a:lnTo>
                <a:lnTo>
                  <a:pt x="122808" y="153416"/>
                </a:lnTo>
                <a:close/>
              </a:path>
              <a:path w="391794" h="210820">
                <a:moveTo>
                  <a:pt x="196214" y="118237"/>
                </a:moveTo>
                <a:lnTo>
                  <a:pt x="0" y="118237"/>
                </a:lnTo>
                <a:lnTo>
                  <a:pt x="0" y="144272"/>
                </a:lnTo>
                <a:lnTo>
                  <a:pt x="1269" y="147827"/>
                </a:lnTo>
                <a:lnTo>
                  <a:pt x="3682" y="150114"/>
                </a:lnTo>
                <a:lnTo>
                  <a:pt x="6095" y="152273"/>
                </a:lnTo>
                <a:lnTo>
                  <a:pt x="9778" y="153416"/>
                </a:lnTo>
                <a:lnTo>
                  <a:pt x="186436" y="153416"/>
                </a:lnTo>
                <a:lnTo>
                  <a:pt x="190119" y="152273"/>
                </a:lnTo>
                <a:lnTo>
                  <a:pt x="192531" y="150114"/>
                </a:lnTo>
                <a:lnTo>
                  <a:pt x="194944" y="147827"/>
                </a:lnTo>
                <a:lnTo>
                  <a:pt x="196214" y="144272"/>
                </a:lnTo>
                <a:lnTo>
                  <a:pt x="196214" y="118237"/>
                </a:lnTo>
                <a:close/>
              </a:path>
              <a:path w="391794" h="210820">
                <a:moveTo>
                  <a:pt x="146557" y="0"/>
                </a:moveTo>
                <a:lnTo>
                  <a:pt x="49656" y="0"/>
                </a:lnTo>
                <a:lnTo>
                  <a:pt x="41562" y="692"/>
                </a:lnTo>
                <a:lnTo>
                  <a:pt x="9880" y="31267"/>
                </a:lnTo>
                <a:lnTo>
                  <a:pt x="9143" y="70357"/>
                </a:lnTo>
                <a:lnTo>
                  <a:pt x="9880" y="78460"/>
                </a:lnTo>
                <a:lnTo>
                  <a:pt x="41562" y="109035"/>
                </a:lnTo>
                <a:lnTo>
                  <a:pt x="49656" y="109727"/>
                </a:lnTo>
                <a:lnTo>
                  <a:pt x="146557" y="109727"/>
                </a:lnTo>
                <a:lnTo>
                  <a:pt x="184102" y="85836"/>
                </a:lnTo>
                <a:lnTo>
                  <a:pt x="186757" y="73787"/>
                </a:lnTo>
                <a:lnTo>
                  <a:pt x="64643" y="73787"/>
                </a:lnTo>
                <a:lnTo>
                  <a:pt x="61213" y="72644"/>
                </a:lnTo>
                <a:lnTo>
                  <a:pt x="57150" y="68325"/>
                </a:lnTo>
                <a:lnTo>
                  <a:pt x="56133" y="65277"/>
                </a:lnTo>
                <a:lnTo>
                  <a:pt x="56261" y="61468"/>
                </a:lnTo>
                <a:lnTo>
                  <a:pt x="56261" y="48259"/>
                </a:lnTo>
                <a:lnTo>
                  <a:pt x="56133" y="44196"/>
                </a:lnTo>
                <a:lnTo>
                  <a:pt x="57150" y="41148"/>
                </a:lnTo>
                <a:lnTo>
                  <a:pt x="59181" y="39116"/>
                </a:lnTo>
                <a:lnTo>
                  <a:pt x="61213" y="36956"/>
                </a:lnTo>
                <a:lnTo>
                  <a:pt x="64643" y="35941"/>
                </a:lnTo>
                <a:lnTo>
                  <a:pt x="186757" y="35941"/>
                </a:lnTo>
                <a:lnTo>
                  <a:pt x="186330" y="31267"/>
                </a:lnTo>
                <a:lnTo>
                  <a:pt x="154630" y="692"/>
                </a:lnTo>
                <a:lnTo>
                  <a:pt x="146557" y="0"/>
                </a:lnTo>
                <a:close/>
              </a:path>
              <a:path w="391794" h="210820">
                <a:moveTo>
                  <a:pt x="186757" y="35941"/>
                </a:moveTo>
                <a:lnTo>
                  <a:pt x="131444" y="35941"/>
                </a:lnTo>
                <a:lnTo>
                  <a:pt x="135000" y="36956"/>
                </a:lnTo>
                <a:lnTo>
                  <a:pt x="137032" y="39116"/>
                </a:lnTo>
                <a:lnTo>
                  <a:pt x="139064" y="41148"/>
                </a:lnTo>
                <a:lnTo>
                  <a:pt x="139953" y="44196"/>
                </a:lnTo>
                <a:lnTo>
                  <a:pt x="139953" y="65277"/>
                </a:lnTo>
                <a:lnTo>
                  <a:pt x="139064" y="68325"/>
                </a:lnTo>
                <a:lnTo>
                  <a:pt x="135000" y="72644"/>
                </a:lnTo>
                <a:lnTo>
                  <a:pt x="131444" y="73787"/>
                </a:lnTo>
                <a:lnTo>
                  <a:pt x="186757" y="73787"/>
                </a:lnTo>
                <a:lnTo>
                  <a:pt x="187070" y="70357"/>
                </a:lnTo>
                <a:lnTo>
                  <a:pt x="187047" y="39116"/>
                </a:lnTo>
                <a:lnTo>
                  <a:pt x="186757" y="359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39391" y="3223005"/>
            <a:ext cx="394335" cy="210820"/>
          </a:xfrm>
          <a:custGeom>
            <a:avLst/>
            <a:gdLst/>
            <a:ahLst/>
            <a:cxnLst/>
            <a:rect l="l" t="t" r="r" b="b"/>
            <a:pathLst>
              <a:path w="394335" h="210820">
                <a:moveTo>
                  <a:pt x="169163" y="126111"/>
                </a:moveTo>
                <a:lnTo>
                  <a:pt x="3428" y="126111"/>
                </a:lnTo>
                <a:lnTo>
                  <a:pt x="3428" y="200279"/>
                </a:lnTo>
                <a:lnTo>
                  <a:pt x="4825" y="203835"/>
                </a:lnTo>
                <a:lnTo>
                  <a:pt x="7365" y="206248"/>
                </a:lnTo>
                <a:lnTo>
                  <a:pt x="9906" y="208788"/>
                </a:lnTo>
                <a:lnTo>
                  <a:pt x="13588" y="210058"/>
                </a:lnTo>
                <a:lnTo>
                  <a:pt x="159003" y="210058"/>
                </a:lnTo>
                <a:lnTo>
                  <a:pt x="162686" y="208788"/>
                </a:lnTo>
                <a:lnTo>
                  <a:pt x="165226" y="206248"/>
                </a:lnTo>
                <a:lnTo>
                  <a:pt x="167766" y="203835"/>
                </a:lnTo>
                <a:lnTo>
                  <a:pt x="169163" y="200279"/>
                </a:lnTo>
                <a:lnTo>
                  <a:pt x="169163" y="174371"/>
                </a:lnTo>
                <a:lnTo>
                  <a:pt x="49656" y="174371"/>
                </a:lnTo>
                <a:lnTo>
                  <a:pt x="49656" y="161798"/>
                </a:lnTo>
                <a:lnTo>
                  <a:pt x="169163" y="161798"/>
                </a:lnTo>
                <a:lnTo>
                  <a:pt x="169163" y="126111"/>
                </a:lnTo>
                <a:close/>
              </a:path>
              <a:path w="394335" h="210820">
                <a:moveTo>
                  <a:pt x="169163" y="161798"/>
                </a:moveTo>
                <a:lnTo>
                  <a:pt x="122808" y="161798"/>
                </a:lnTo>
                <a:lnTo>
                  <a:pt x="122808" y="174371"/>
                </a:lnTo>
                <a:lnTo>
                  <a:pt x="169163" y="174371"/>
                </a:lnTo>
                <a:lnTo>
                  <a:pt x="169163" y="161798"/>
                </a:lnTo>
                <a:close/>
              </a:path>
              <a:path w="394335" h="210820">
                <a:moveTo>
                  <a:pt x="393826" y="155828"/>
                </a:moveTo>
                <a:lnTo>
                  <a:pt x="347344" y="155828"/>
                </a:lnTo>
                <a:lnTo>
                  <a:pt x="347344" y="210566"/>
                </a:lnTo>
                <a:lnTo>
                  <a:pt x="375919" y="210566"/>
                </a:lnTo>
                <a:lnTo>
                  <a:pt x="381000" y="210439"/>
                </a:lnTo>
                <a:lnTo>
                  <a:pt x="385190" y="208915"/>
                </a:lnTo>
                <a:lnTo>
                  <a:pt x="391921" y="203200"/>
                </a:lnTo>
                <a:lnTo>
                  <a:pt x="393700" y="199390"/>
                </a:lnTo>
                <a:lnTo>
                  <a:pt x="393826" y="155828"/>
                </a:lnTo>
                <a:close/>
              </a:path>
              <a:path w="394335" h="210820">
                <a:moveTo>
                  <a:pt x="393826" y="120396"/>
                </a:moveTo>
                <a:lnTo>
                  <a:pt x="225551" y="120396"/>
                </a:lnTo>
                <a:lnTo>
                  <a:pt x="225551" y="147700"/>
                </a:lnTo>
                <a:lnTo>
                  <a:pt x="226694" y="151002"/>
                </a:lnTo>
                <a:lnTo>
                  <a:pt x="228981" y="153035"/>
                </a:lnTo>
                <a:lnTo>
                  <a:pt x="231266" y="154940"/>
                </a:lnTo>
                <a:lnTo>
                  <a:pt x="234569" y="155955"/>
                </a:lnTo>
                <a:lnTo>
                  <a:pt x="239013" y="155828"/>
                </a:lnTo>
                <a:lnTo>
                  <a:pt x="393826" y="155828"/>
                </a:lnTo>
                <a:lnTo>
                  <a:pt x="393826" y="120396"/>
                </a:lnTo>
                <a:close/>
              </a:path>
              <a:path w="394335" h="210820">
                <a:moveTo>
                  <a:pt x="166303" y="114935"/>
                </a:moveTo>
                <a:lnTo>
                  <a:pt x="122808" y="114935"/>
                </a:lnTo>
                <a:lnTo>
                  <a:pt x="122808" y="120903"/>
                </a:lnTo>
                <a:lnTo>
                  <a:pt x="156971" y="120903"/>
                </a:lnTo>
                <a:lnTo>
                  <a:pt x="161289" y="119379"/>
                </a:lnTo>
                <a:lnTo>
                  <a:pt x="164337" y="116586"/>
                </a:lnTo>
                <a:lnTo>
                  <a:pt x="166303" y="114935"/>
                </a:lnTo>
                <a:close/>
              </a:path>
              <a:path w="394335" h="210820">
                <a:moveTo>
                  <a:pt x="113156" y="380"/>
                </a:moveTo>
                <a:lnTo>
                  <a:pt x="0" y="380"/>
                </a:lnTo>
                <a:lnTo>
                  <a:pt x="0" y="110490"/>
                </a:lnTo>
                <a:lnTo>
                  <a:pt x="1142" y="113665"/>
                </a:lnTo>
                <a:lnTo>
                  <a:pt x="3428" y="115824"/>
                </a:lnTo>
                <a:lnTo>
                  <a:pt x="5714" y="117855"/>
                </a:lnTo>
                <a:lnTo>
                  <a:pt x="9016" y="118872"/>
                </a:lnTo>
                <a:lnTo>
                  <a:pt x="93471" y="118872"/>
                </a:lnTo>
                <a:lnTo>
                  <a:pt x="122808" y="114935"/>
                </a:lnTo>
                <a:lnTo>
                  <a:pt x="166303" y="114935"/>
                </a:lnTo>
                <a:lnTo>
                  <a:pt x="167512" y="113919"/>
                </a:lnTo>
                <a:lnTo>
                  <a:pt x="169163" y="110109"/>
                </a:lnTo>
                <a:lnTo>
                  <a:pt x="169163" y="83820"/>
                </a:lnTo>
                <a:lnTo>
                  <a:pt x="46354" y="83820"/>
                </a:lnTo>
                <a:lnTo>
                  <a:pt x="46354" y="76835"/>
                </a:lnTo>
                <a:lnTo>
                  <a:pt x="102996" y="76835"/>
                </a:lnTo>
                <a:lnTo>
                  <a:pt x="106298" y="75946"/>
                </a:lnTo>
                <a:lnTo>
                  <a:pt x="108331" y="73914"/>
                </a:lnTo>
                <a:lnTo>
                  <a:pt x="110489" y="72009"/>
                </a:lnTo>
                <a:lnTo>
                  <a:pt x="111632" y="68834"/>
                </a:lnTo>
                <a:lnTo>
                  <a:pt x="111506" y="42545"/>
                </a:lnTo>
                <a:lnTo>
                  <a:pt x="46354" y="42545"/>
                </a:lnTo>
                <a:lnTo>
                  <a:pt x="46354" y="35687"/>
                </a:lnTo>
                <a:lnTo>
                  <a:pt x="104520" y="35687"/>
                </a:lnTo>
                <a:lnTo>
                  <a:pt x="107822" y="34798"/>
                </a:lnTo>
                <a:lnTo>
                  <a:pt x="109981" y="32766"/>
                </a:lnTo>
                <a:lnTo>
                  <a:pt x="112140" y="30861"/>
                </a:lnTo>
                <a:lnTo>
                  <a:pt x="113156" y="27686"/>
                </a:lnTo>
                <a:lnTo>
                  <a:pt x="113156" y="380"/>
                </a:lnTo>
                <a:close/>
              </a:path>
              <a:path w="394335" h="210820">
                <a:moveTo>
                  <a:pt x="273557" y="380"/>
                </a:moveTo>
                <a:lnTo>
                  <a:pt x="229234" y="380"/>
                </a:lnTo>
                <a:lnTo>
                  <a:pt x="229234" y="11811"/>
                </a:lnTo>
                <a:lnTo>
                  <a:pt x="228685" y="25931"/>
                </a:lnTo>
                <a:lnTo>
                  <a:pt x="216407" y="64770"/>
                </a:lnTo>
                <a:lnTo>
                  <a:pt x="209295" y="71627"/>
                </a:lnTo>
                <a:lnTo>
                  <a:pt x="205739" y="74549"/>
                </a:lnTo>
                <a:lnTo>
                  <a:pt x="201929" y="76453"/>
                </a:lnTo>
                <a:lnTo>
                  <a:pt x="197865" y="77216"/>
                </a:lnTo>
                <a:lnTo>
                  <a:pt x="197865" y="115697"/>
                </a:lnTo>
                <a:lnTo>
                  <a:pt x="202564" y="115570"/>
                </a:lnTo>
                <a:lnTo>
                  <a:pt x="207517" y="114553"/>
                </a:lnTo>
                <a:lnTo>
                  <a:pt x="212725" y="112649"/>
                </a:lnTo>
                <a:lnTo>
                  <a:pt x="217931" y="110871"/>
                </a:lnTo>
                <a:lnTo>
                  <a:pt x="248108" y="86820"/>
                </a:lnTo>
                <a:lnTo>
                  <a:pt x="251586" y="80391"/>
                </a:lnTo>
                <a:lnTo>
                  <a:pt x="298957" y="80391"/>
                </a:lnTo>
                <a:lnTo>
                  <a:pt x="298957" y="76073"/>
                </a:lnTo>
                <a:lnTo>
                  <a:pt x="293528" y="73527"/>
                </a:lnTo>
                <a:lnTo>
                  <a:pt x="288670" y="69516"/>
                </a:lnTo>
                <a:lnTo>
                  <a:pt x="274079" y="25931"/>
                </a:lnTo>
                <a:lnTo>
                  <a:pt x="273557" y="11811"/>
                </a:lnTo>
                <a:lnTo>
                  <a:pt x="273557" y="380"/>
                </a:lnTo>
                <a:close/>
              </a:path>
              <a:path w="394335" h="210820">
                <a:moveTo>
                  <a:pt x="298957" y="80391"/>
                </a:moveTo>
                <a:lnTo>
                  <a:pt x="251586" y="80391"/>
                </a:lnTo>
                <a:lnTo>
                  <a:pt x="254726" y="86318"/>
                </a:lnTo>
                <a:lnTo>
                  <a:pt x="289559" y="113411"/>
                </a:lnTo>
                <a:lnTo>
                  <a:pt x="298957" y="115189"/>
                </a:lnTo>
                <a:lnTo>
                  <a:pt x="298957" y="80391"/>
                </a:lnTo>
                <a:close/>
              </a:path>
              <a:path w="394335" h="210820">
                <a:moveTo>
                  <a:pt x="169163" y="0"/>
                </a:moveTo>
                <a:lnTo>
                  <a:pt x="122808" y="0"/>
                </a:lnTo>
                <a:lnTo>
                  <a:pt x="122808" y="79755"/>
                </a:lnTo>
                <a:lnTo>
                  <a:pt x="120268" y="80518"/>
                </a:lnTo>
                <a:lnTo>
                  <a:pt x="117601" y="81152"/>
                </a:lnTo>
                <a:lnTo>
                  <a:pt x="109092" y="82676"/>
                </a:lnTo>
                <a:lnTo>
                  <a:pt x="106044" y="82930"/>
                </a:lnTo>
                <a:lnTo>
                  <a:pt x="102742" y="83312"/>
                </a:lnTo>
                <a:lnTo>
                  <a:pt x="99694" y="83566"/>
                </a:lnTo>
                <a:lnTo>
                  <a:pt x="94106" y="83820"/>
                </a:lnTo>
                <a:lnTo>
                  <a:pt x="169163" y="83820"/>
                </a:lnTo>
                <a:lnTo>
                  <a:pt x="169163" y="77216"/>
                </a:lnTo>
                <a:lnTo>
                  <a:pt x="188340" y="77216"/>
                </a:lnTo>
                <a:lnTo>
                  <a:pt x="192277" y="76200"/>
                </a:lnTo>
                <a:lnTo>
                  <a:pt x="197865" y="71882"/>
                </a:lnTo>
                <a:lnTo>
                  <a:pt x="199262" y="68452"/>
                </a:lnTo>
                <a:lnTo>
                  <a:pt x="199389" y="37719"/>
                </a:lnTo>
                <a:lnTo>
                  <a:pt x="169163" y="37719"/>
                </a:lnTo>
                <a:lnTo>
                  <a:pt x="169163" y="0"/>
                </a:lnTo>
                <a:close/>
              </a:path>
              <a:path w="394335" h="210820">
                <a:moveTo>
                  <a:pt x="345058" y="0"/>
                </a:moveTo>
                <a:lnTo>
                  <a:pt x="302767" y="0"/>
                </a:lnTo>
                <a:lnTo>
                  <a:pt x="302767" y="115824"/>
                </a:lnTo>
                <a:lnTo>
                  <a:pt x="333882" y="115824"/>
                </a:lnTo>
                <a:lnTo>
                  <a:pt x="337819" y="114553"/>
                </a:lnTo>
                <a:lnTo>
                  <a:pt x="343661" y="109474"/>
                </a:lnTo>
                <a:lnTo>
                  <a:pt x="345058" y="106172"/>
                </a:lnTo>
                <a:lnTo>
                  <a:pt x="345058" y="74675"/>
                </a:lnTo>
                <a:lnTo>
                  <a:pt x="393572" y="74675"/>
                </a:lnTo>
                <a:lnTo>
                  <a:pt x="393572" y="36575"/>
                </a:lnTo>
                <a:lnTo>
                  <a:pt x="345058" y="36575"/>
                </a:lnTo>
                <a:lnTo>
                  <a:pt x="345058" y="0"/>
                </a:lnTo>
                <a:close/>
              </a:path>
              <a:path w="394335" h="210820">
                <a:moveTo>
                  <a:pt x="393572" y="74675"/>
                </a:moveTo>
                <a:lnTo>
                  <a:pt x="351281" y="74675"/>
                </a:lnTo>
                <a:lnTo>
                  <a:pt x="351281" y="115824"/>
                </a:lnTo>
                <a:lnTo>
                  <a:pt x="380872" y="115824"/>
                </a:lnTo>
                <a:lnTo>
                  <a:pt x="384809" y="114300"/>
                </a:lnTo>
                <a:lnTo>
                  <a:pt x="391667" y="108712"/>
                </a:lnTo>
                <a:lnTo>
                  <a:pt x="393445" y="105155"/>
                </a:lnTo>
                <a:lnTo>
                  <a:pt x="393572" y="74675"/>
                </a:lnTo>
                <a:close/>
              </a:path>
              <a:path w="394335" h="210820">
                <a:moveTo>
                  <a:pt x="393572" y="0"/>
                </a:moveTo>
                <a:lnTo>
                  <a:pt x="351281" y="0"/>
                </a:lnTo>
                <a:lnTo>
                  <a:pt x="351281" y="36575"/>
                </a:lnTo>
                <a:lnTo>
                  <a:pt x="393572" y="36575"/>
                </a:lnTo>
                <a:lnTo>
                  <a:pt x="39357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4885" y="3657727"/>
            <a:ext cx="261620" cy="200660"/>
          </a:xfrm>
          <a:custGeom>
            <a:avLst/>
            <a:gdLst/>
            <a:ahLst/>
            <a:cxnLst/>
            <a:rect l="l" t="t" r="r" b="b"/>
            <a:pathLst>
              <a:path w="261619" h="200660">
                <a:moveTo>
                  <a:pt x="125958" y="1650"/>
                </a:moveTo>
                <a:lnTo>
                  <a:pt x="0" y="1650"/>
                </a:lnTo>
                <a:lnTo>
                  <a:pt x="0" y="27305"/>
                </a:lnTo>
                <a:lnTo>
                  <a:pt x="1092" y="30607"/>
                </a:lnTo>
                <a:lnTo>
                  <a:pt x="5486" y="34671"/>
                </a:lnTo>
                <a:lnTo>
                  <a:pt x="8801" y="35687"/>
                </a:lnTo>
                <a:lnTo>
                  <a:pt x="82524" y="35687"/>
                </a:lnTo>
                <a:lnTo>
                  <a:pt x="73647" y="54951"/>
                </a:lnTo>
                <a:lnTo>
                  <a:pt x="56755" y="94194"/>
                </a:lnTo>
                <a:lnTo>
                  <a:pt x="41058" y="134552"/>
                </a:lnTo>
                <a:lnTo>
                  <a:pt x="26743" y="177502"/>
                </a:lnTo>
                <a:lnTo>
                  <a:pt x="20116" y="200025"/>
                </a:lnTo>
                <a:lnTo>
                  <a:pt x="67894" y="200025"/>
                </a:lnTo>
                <a:lnTo>
                  <a:pt x="70125" y="190476"/>
                </a:lnTo>
                <a:lnTo>
                  <a:pt x="72517" y="180879"/>
                </a:lnTo>
                <a:lnTo>
                  <a:pt x="83646" y="141827"/>
                </a:lnTo>
                <a:lnTo>
                  <a:pt x="97443" y="101441"/>
                </a:lnTo>
                <a:lnTo>
                  <a:pt x="115365" y="57626"/>
                </a:lnTo>
                <a:lnTo>
                  <a:pt x="125958" y="34289"/>
                </a:lnTo>
                <a:lnTo>
                  <a:pt x="125958" y="1650"/>
                </a:lnTo>
                <a:close/>
              </a:path>
              <a:path w="261619" h="200660">
                <a:moveTo>
                  <a:pt x="256496" y="35178"/>
                </a:moveTo>
                <a:lnTo>
                  <a:pt x="195478" y="35178"/>
                </a:lnTo>
                <a:lnTo>
                  <a:pt x="200253" y="35306"/>
                </a:lnTo>
                <a:lnTo>
                  <a:pt x="204609" y="35306"/>
                </a:lnTo>
                <a:lnTo>
                  <a:pt x="208292" y="37211"/>
                </a:lnTo>
                <a:lnTo>
                  <a:pt x="211315" y="41021"/>
                </a:lnTo>
                <a:lnTo>
                  <a:pt x="214325" y="44958"/>
                </a:lnTo>
                <a:lnTo>
                  <a:pt x="215900" y="50546"/>
                </a:lnTo>
                <a:lnTo>
                  <a:pt x="216065" y="61087"/>
                </a:lnTo>
                <a:lnTo>
                  <a:pt x="215417" y="64770"/>
                </a:lnTo>
                <a:lnTo>
                  <a:pt x="214109" y="68834"/>
                </a:lnTo>
                <a:lnTo>
                  <a:pt x="212801" y="73025"/>
                </a:lnTo>
                <a:lnTo>
                  <a:pt x="210616" y="77088"/>
                </a:lnTo>
                <a:lnTo>
                  <a:pt x="207568" y="81152"/>
                </a:lnTo>
                <a:lnTo>
                  <a:pt x="165277" y="133985"/>
                </a:lnTo>
                <a:lnTo>
                  <a:pt x="158334" y="142990"/>
                </a:lnTo>
                <a:lnTo>
                  <a:pt x="140617" y="179847"/>
                </a:lnTo>
                <a:lnTo>
                  <a:pt x="139445" y="200025"/>
                </a:lnTo>
                <a:lnTo>
                  <a:pt x="247802" y="200025"/>
                </a:lnTo>
                <a:lnTo>
                  <a:pt x="252260" y="200151"/>
                </a:lnTo>
                <a:lnTo>
                  <a:pt x="255574" y="199136"/>
                </a:lnTo>
                <a:lnTo>
                  <a:pt x="257771" y="196976"/>
                </a:lnTo>
                <a:lnTo>
                  <a:pt x="259969" y="194945"/>
                </a:lnTo>
                <a:lnTo>
                  <a:pt x="261061" y="191643"/>
                </a:lnTo>
                <a:lnTo>
                  <a:pt x="261061" y="165988"/>
                </a:lnTo>
                <a:lnTo>
                  <a:pt x="189738" y="165988"/>
                </a:lnTo>
                <a:lnTo>
                  <a:pt x="244068" y="98552"/>
                </a:lnTo>
                <a:lnTo>
                  <a:pt x="260375" y="58165"/>
                </a:lnTo>
                <a:lnTo>
                  <a:pt x="259339" y="45612"/>
                </a:lnTo>
                <a:lnTo>
                  <a:pt x="256496" y="35178"/>
                </a:lnTo>
                <a:close/>
              </a:path>
              <a:path w="261619" h="200660">
                <a:moveTo>
                  <a:pt x="209295" y="0"/>
                </a:moveTo>
                <a:lnTo>
                  <a:pt x="200025" y="0"/>
                </a:lnTo>
                <a:lnTo>
                  <a:pt x="186130" y="1123"/>
                </a:lnTo>
                <a:lnTo>
                  <a:pt x="148211" y="27753"/>
                </a:lnTo>
                <a:lnTo>
                  <a:pt x="139445" y="65150"/>
                </a:lnTo>
                <a:lnTo>
                  <a:pt x="184023" y="65150"/>
                </a:lnTo>
                <a:lnTo>
                  <a:pt x="184111" y="54737"/>
                </a:lnTo>
                <a:lnTo>
                  <a:pt x="185648" y="47117"/>
                </a:lnTo>
                <a:lnTo>
                  <a:pt x="188620" y="42290"/>
                </a:lnTo>
                <a:lnTo>
                  <a:pt x="191604" y="37592"/>
                </a:lnTo>
                <a:lnTo>
                  <a:pt x="195478" y="35178"/>
                </a:lnTo>
                <a:lnTo>
                  <a:pt x="256496" y="35178"/>
                </a:lnTo>
                <a:lnTo>
                  <a:pt x="256289" y="34417"/>
                </a:lnTo>
                <a:lnTo>
                  <a:pt x="217614" y="1397"/>
                </a:lnTo>
                <a:lnTo>
                  <a:pt x="20929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0488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04925" y="3655059"/>
            <a:ext cx="378460" cy="210185"/>
          </a:xfrm>
          <a:custGeom>
            <a:avLst/>
            <a:gdLst/>
            <a:ahLst/>
            <a:cxnLst/>
            <a:rect l="l" t="t" r="r" b="b"/>
            <a:pathLst>
              <a:path w="378460" h="210185">
                <a:moveTo>
                  <a:pt x="253365" y="635"/>
                </a:moveTo>
                <a:lnTo>
                  <a:pt x="207009" y="635"/>
                </a:lnTo>
                <a:lnTo>
                  <a:pt x="207009" y="198500"/>
                </a:lnTo>
                <a:lnTo>
                  <a:pt x="208406" y="202437"/>
                </a:lnTo>
                <a:lnTo>
                  <a:pt x="211074" y="205104"/>
                </a:lnTo>
                <a:lnTo>
                  <a:pt x="213868" y="207772"/>
                </a:lnTo>
                <a:lnTo>
                  <a:pt x="217805" y="209168"/>
                </a:lnTo>
                <a:lnTo>
                  <a:pt x="306959" y="209168"/>
                </a:lnTo>
                <a:lnTo>
                  <a:pt x="311022" y="207772"/>
                </a:lnTo>
                <a:lnTo>
                  <a:pt x="313690" y="205104"/>
                </a:lnTo>
                <a:lnTo>
                  <a:pt x="316484" y="202437"/>
                </a:lnTo>
                <a:lnTo>
                  <a:pt x="317881" y="198500"/>
                </a:lnTo>
                <a:lnTo>
                  <a:pt x="317881" y="173481"/>
                </a:lnTo>
                <a:lnTo>
                  <a:pt x="253365" y="173481"/>
                </a:lnTo>
                <a:lnTo>
                  <a:pt x="253365" y="108965"/>
                </a:lnTo>
                <a:lnTo>
                  <a:pt x="317881" y="108965"/>
                </a:lnTo>
                <a:lnTo>
                  <a:pt x="317881" y="72643"/>
                </a:lnTo>
                <a:lnTo>
                  <a:pt x="253365" y="72643"/>
                </a:lnTo>
                <a:lnTo>
                  <a:pt x="253365" y="635"/>
                </a:lnTo>
                <a:close/>
              </a:path>
              <a:path w="378460" h="210185">
                <a:moveTo>
                  <a:pt x="317881" y="108965"/>
                </a:moveTo>
                <a:lnTo>
                  <a:pt x="271272" y="108965"/>
                </a:lnTo>
                <a:lnTo>
                  <a:pt x="271272" y="173481"/>
                </a:lnTo>
                <a:lnTo>
                  <a:pt x="317881" y="173481"/>
                </a:lnTo>
                <a:lnTo>
                  <a:pt x="317881" y="108965"/>
                </a:lnTo>
                <a:close/>
              </a:path>
              <a:path w="378460" h="210185">
                <a:moveTo>
                  <a:pt x="317881" y="635"/>
                </a:moveTo>
                <a:lnTo>
                  <a:pt x="271272" y="635"/>
                </a:lnTo>
                <a:lnTo>
                  <a:pt x="271272" y="72643"/>
                </a:lnTo>
                <a:lnTo>
                  <a:pt x="317881" y="72643"/>
                </a:lnTo>
                <a:lnTo>
                  <a:pt x="317881" y="635"/>
                </a:lnTo>
                <a:close/>
              </a:path>
              <a:path w="378460" h="210185">
                <a:moveTo>
                  <a:pt x="172338" y="0"/>
                </a:moveTo>
                <a:lnTo>
                  <a:pt x="125856" y="0"/>
                </a:lnTo>
                <a:lnTo>
                  <a:pt x="125856" y="75691"/>
                </a:lnTo>
                <a:lnTo>
                  <a:pt x="69850" y="75691"/>
                </a:lnTo>
                <a:lnTo>
                  <a:pt x="69850" y="99694"/>
                </a:lnTo>
                <a:lnTo>
                  <a:pt x="69977" y="103504"/>
                </a:lnTo>
                <a:lnTo>
                  <a:pt x="71247" y="106552"/>
                </a:lnTo>
                <a:lnTo>
                  <a:pt x="73533" y="108838"/>
                </a:lnTo>
                <a:lnTo>
                  <a:pt x="75946" y="111125"/>
                </a:lnTo>
                <a:lnTo>
                  <a:pt x="79121" y="112394"/>
                </a:lnTo>
                <a:lnTo>
                  <a:pt x="125856" y="112394"/>
                </a:lnTo>
                <a:lnTo>
                  <a:pt x="125856" y="210057"/>
                </a:lnTo>
                <a:lnTo>
                  <a:pt x="146812" y="210057"/>
                </a:lnTo>
                <a:lnTo>
                  <a:pt x="150622" y="209295"/>
                </a:lnTo>
                <a:lnTo>
                  <a:pt x="170053" y="191897"/>
                </a:lnTo>
                <a:lnTo>
                  <a:pt x="171577" y="188340"/>
                </a:lnTo>
                <a:lnTo>
                  <a:pt x="172338" y="184530"/>
                </a:lnTo>
                <a:lnTo>
                  <a:pt x="172338" y="0"/>
                </a:lnTo>
                <a:close/>
              </a:path>
              <a:path w="378460" h="210185">
                <a:moveTo>
                  <a:pt x="46355" y="380"/>
                </a:moveTo>
                <a:lnTo>
                  <a:pt x="0" y="380"/>
                </a:lnTo>
                <a:lnTo>
                  <a:pt x="127" y="193548"/>
                </a:lnTo>
                <a:lnTo>
                  <a:pt x="16128" y="209423"/>
                </a:lnTo>
                <a:lnTo>
                  <a:pt x="80263" y="209423"/>
                </a:lnTo>
                <a:lnTo>
                  <a:pt x="118618" y="203453"/>
                </a:lnTo>
                <a:lnTo>
                  <a:pt x="118618" y="173989"/>
                </a:lnTo>
                <a:lnTo>
                  <a:pt x="46355" y="173989"/>
                </a:lnTo>
                <a:lnTo>
                  <a:pt x="46355" y="380"/>
                </a:lnTo>
                <a:close/>
              </a:path>
              <a:path w="378460" h="210185">
                <a:moveTo>
                  <a:pt x="118618" y="168910"/>
                </a:moveTo>
                <a:lnTo>
                  <a:pt x="75565" y="173989"/>
                </a:lnTo>
                <a:lnTo>
                  <a:pt x="118618" y="173989"/>
                </a:lnTo>
                <a:lnTo>
                  <a:pt x="118618" y="168910"/>
                </a:lnTo>
                <a:close/>
              </a:path>
              <a:path w="378460" h="210185">
                <a:moveTo>
                  <a:pt x="377951" y="0"/>
                </a:moveTo>
                <a:lnTo>
                  <a:pt x="331597" y="0"/>
                </a:lnTo>
                <a:lnTo>
                  <a:pt x="331597" y="210057"/>
                </a:lnTo>
                <a:lnTo>
                  <a:pt x="352425" y="210057"/>
                </a:lnTo>
                <a:lnTo>
                  <a:pt x="356362" y="209295"/>
                </a:lnTo>
                <a:lnTo>
                  <a:pt x="377951" y="184530"/>
                </a:lnTo>
                <a:lnTo>
                  <a:pt x="37795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63648" y="3654805"/>
            <a:ext cx="391795" cy="210820"/>
          </a:xfrm>
          <a:custGeom>
            <a:avLst/>
            <a:gdLst/>
            <a:ahLst/>
            <a:cxnLst/>
            <a:rect l="l" t="t" r="r" b="b"/>
            <a:pathLst>
              <a:path w="391794" h="210820">
                <a:moveTo>
                  <a:pt x="274319" y="131191"/>
                </a:moveTo>
                <a:lnTo>
                  <a:pt x="227583" y="131191"/>
                </a:lnTo>
                <a:lnTo>
                  <a:pt x="227583" y="195961"/>
                </a:lnTo>
                <a:lnTo>
                  <a:pt x="227711" y="200533"/>
                </a:lnTo>
                <a:lnTo>
                  <a:pt x="228981" y="204089"/>
                </a:lnTo>
                <a:lnTo>
                  <a:pt x="231648" y="206502"/>
                </a:lnTo>
                <a:lnTo>
                  <a:pt x="234314" y="209042"/>
                </a:lnTo>
                <a:lnTo>
                  <a:pt x="237998" y="210312"/>
                </a:lnTo>
                <a:lnTo>
                  <a:pt x="381253" y="210312"/>
                </a:lnTo>
                <a:lnTo>
                  <a:pt x="384937" y="209042"/>
                </a:lnTo>
                <a:lnTo>
                  <a:pt x="387603" y="206502"/>
                </a:lnTo>
                <a:lnTo>
                  <a:pt x="390398" y="204089"/>
                </a:lnTo>
                <a:lnTo>
                  <a:pt x="391668" y="200533"/>
                </a:lnTo>
                <a:lnTo>
                  <a:pt x="391794" y="174625"/>
                </a:lnTo>
                <a:lnTo>
                  <a:pt x="274319" y="174625"/>
                </a:lnTo>
                <a:lnTo>
                  <a:pt x="274319" y="131191"/>
                </a:lnTo>
                <a:close/>
              </a:path>
              <a:path w="391794" h="210820">
                <a:moveTo>
                  <a:pt x="391032" y="254"/>
                </a:moveTo>
                <a:lnTo>
                  <a:pt x="344677" y="254"/>
                </a:lnTo>
                <a:lnTo>
                  <a:pt x="344677" y="30607"/>
                </a:lnTo>
                <a:lnTo>
                  <a:pt x="313308" y="30607"/>
                </a:lnTo>
                <a:lnTo>
                  <a:pt x="322580" y="65786"/>
                </a:lnTo>
                <a:lnTo>
                  <a:pt x="344677" y="65786"/>
                </a:lnTo>
                <a:lnTo>
                  <a:pt x="344677" y="147193"/>
                </a:lnTo>
                <a:lnTo>
                  <a:pt x="378968" y="147193"/>
                </a:lnTo>
                <a:lnTo>
                  <a:pt x="383158" y="145669"/>
                </a:lnTo>
                <a:lnTo>
                  <a:pt x="386333" y="143002"/>
                </a:lnTo>
                <a:lnTo>
                  <a:pt x="389381" y="140208"/>
                </a:lnTo>
                <a:lnTo>
                  <a:pt x="391032" y="136398"/>
                </a:lnTo>
                <a:lnTo>
                  <a:pt x="391032" y="254"/>
                </a:lnTo>
                <a:close/>
              </a:path>
              <a:path w="391794" h="210820">
                <a:moveTo>
                  <a:pt x="296418" y="0"/>
                </a:moveTo>
                <a:lnTo>
                  <a:pt x="249174" y="0"/>
                </a:lnTo>
                <a:lnTo>
                  <a:pt x="249174" y="27432"/>
                </a:lnTo>
                <a:lnTo>
                  <a:pt x="248312" y="42620"/>
                </a:lnTo>
                <a:lnTo>
                  <a:pt x="232156" y="78105"/>
                </a:lnTo>
                <a:lnTo>
                  <a:pt x="209295" y="88519"/>
                </a:lnTo>
                <a:lnTo>
                  <a:pt x="209295" y="125984"/>
                </a:lnTo>
                <a:lnTo>
                  <a:pt x="252602" y="113792"/>
                </a:lnTo>
                <a:lnTo>
                  <a:pt x="262763" y="106807"/>
                </a:lnTo>
                <a:lnTo>
                  <a:pt x="267334" y="103251"/>
                </a:lnTo>
                <a:lnTo>
                  <a:pt x="270763" y="99187"/>
                </a:lnTo>
                <a:lnTo>
                  <a:pt x="273176" y="94869"/>
                </a:lnTo>
                <a:lnTo>
                  <a:pt x="335788" y="94869"/>
                </a:lnTo>
                <a:lnTo>
                  <a:pt x="335788" y="88519"/>
                </a:lnTo>
                <a:lnTo>
                  <a:pt x="330834" y="87884"/>
                </a:lnTo>
                <a:lnTo>
                  <a:pt x="326136" y="86360"/>
                </a:lnTo>
                <a:lnTo>
                  <a:pt x="299529" y="55403"/>
                </a:lnTo>
                <a:lnTo>
                  <a:pt x="296418" y="27432"/>
                </a:lnTo>
                <a:lnTo>
                  <a:pt x="296418" y="0"/>
                </a:lnTo>
                <a:close/>
              </a:path>
              <a:path w="391794" h="210820">
                <a:moveTo>
                  <a:pt x="335788" y="94869"/>
                </a:moveTo>
                <a:lnTo>
                  <a:pt x="273176" y="94869"/>
                </a:lnTo>
                <a:lnTo>
                  <a:pt x="275336" y="99187"/>
                </a:lnTo>
                <a:lnTo>
                  <a:pt x="309034" y="120697"/>
                </a:lnTo>
                <a:lnTo>
                  <a:pt x="335788" y="125984"/>
                </a:lnTo>
                <a:lnTo>
                  <a:pt x="335788" y="94869"/>
                </a:lnTo>
                <a:close/>
              </a:path>
              <a:path w="391794" h="210820">
                <a:moveTo>
                  <a:pt x="122808" y="153416"/>
                </a:moveTo>
                <a:lnTo>
                  <a:pt x="76326" y="153416"/>
                </a:lnTo>
                <a:lnTo>
                  <a:pt x="76326" y="210058"/>
                </a:lnTo>
                <a:lnTo>
                  <a:pt x="104012" y="210058"/>
                </a:lnTo>
                <a:lnTo>
                  <a:pt x="109093" y="209931"/>
                </a:lnTo>
                <a:lnTo>
                  <a:pt x="113411" y="208280"/>
                </a:lnTo>
                <a:lnTo>
                  <a:pt x="117093" y="205105"/>
                </a:lnTo>
                <a:lnTo>
                  <a:pt x="120776" y="202057"/>
                </a:lnTo>
                <a:lnTo>
                  <a:pt x="122555" y="198120"/>
                </a:lnTo>
                <a:lnTo>
                  <a:pt x="122808" y="193421"/>
                </a:lnTo>
                <a:lnTo>
                  <a:pt x="122808" y="153416"/>
                </a:lnTo>
                <a:close/>
              </a:path>
              <a:path w="391794" h="210820">
                <a:moveTo>
                  <a:pt x="196214" y="118237"/>
                </a:moveTo>
                <a:lnTo>
                  <a:pt x="0" y="118237"/>
                </a:lnTo>
                <a:lnTo>
                  <a:pt x="0" y="144272"/>
                </a:lnTo>
                <a:lnTo>
                  <a:pt x="1269" y="147828"/>
                </a:lnTo>
                <a:lnTo>
                  <a:pt x="3682" y="150114"/>
                </a:lnTo>
                <a:lnTo>
                  <a:pt x="6095" y="152273"/>
                </a:lnTo>
                <a:lnTo>
                  <a:pt x="9778" y="153416"/>
                </a:lnTo>
                <a:lnTo>
                  <a:pt x="186436" y="153416"/>
                </a:lnTo>
                <a:lnTo>
                  <a:pt x="190119" y="152273"/>
                </a:lnTo>
                <a:lnTo>
                  <a:pt x="192531" y="150114"/>
                </a:lnTo>
                <a:lnTo>
                  <a:pt x="194944" y="147828"/>
                </a:lnTo>
                <a:lnTo>
                  <a:pt x="196214" y="144272"/>
                </a:lnTo>
                <a:lnTo>
                  <a:pt x="196214" y="118237"/>
                </a:lnTo>
                <a:close/>
              </a:path>
              <a:path w="391794" h="210820">
                <a:moveTo>
                  <a:pt x="146557" y="0"/>
                </a:moveTo>
                <a:lnTo>
                  <a:pt x="49656" y="0"/>
                </a:lnTo>
                <a:lnTo>
                  <a:pt x="41562" y="692"/>
                </a:lnTo>
                <a:lnTo>
                  <a:pt x="9880" y="31267"/>
                </a:lnTo>
                <a:lnTo>
                  <a:pt x="9143" y="70358"/>
                </a:lnTo>
                <a:lnTo>
                  <a:pt x="9880" y="78460"/>
                </a:lnTo>
                <a:lnTo>
                  <a:pt x="41562" y="109035"/>
                </a:lnTo>
                <a:lnTo>
                  <a:pt x="49656" y="109728"/>
                </a:lnTo>
                <a:lnTo>
                  <a:pt x="146557" y="109728"/>
                </a:lnTo>
                <a:lnTo>
                  <a:pt x="184102" y="85836"/>
                </a:lnTo>
                <a:lnTo>
                  <a:pt x="186757" y="73787"/>
                </a:lnTo>
                <a:lnTo>
                  <a:pt x="64643" y="73787"/>
                </a:lnTo>
                <a:lnTo>
                  <a:pt x="61213" y="72644"/>
                </a:lnTo>
                <a:lnTo>
                  <a:pt x="57150" y="68326"/>
                </a:lnTo>
                <a:lnTo>
                  <a:pt x="56133" y="65278"/>
                </a:lnTo>
                <a:lnTo>
                  <a:pt x="56261" y="61468"/>
                </a:lnTo>
                <a:lnTo>
                  <a:pt x="56261" y="48260"/>
                </a:lnTo>
                <a:lnTo>
                  <a:pt x="56133" y="44196"/>
                </a:lnTo>
                <a:lnTo>
                  <a:pt x="57150" y="41148"/>
                </a:lnTo>
                <a:lnTo>
                  <a:pt x="59181" y="39116"/>
                </a:lnTo>
                <a:lnTo>
                  <a:pt x="61213" y="36957"/>
                </a:lnTo>
                <a:lnTo>
                  <a:pt x="64643" y="35941"/>
                </a:lnTo>
                <a:lnTo>
                  <a:pt x="186757" y="35941"/>
                </a:lnTo>
                <a:lnTo>
                  <a:pt x="186330" y="31267"/>
                </a:lnTo>
                <a:lnTo>
                  <a:pt x="154630" y="692"/>
                </a:lnTo>
                <a:lnTo>
                  <a:pt x="146557" y="0"/>
                </a:lnTo>
                <a:close/>
              </a:path>
              <a:path w="391794" h="210820">
                <a:moveTo>
                  <a:pt x="186757" y="35941"/>
                </a:moveTo>
                <a:lnTo>
                  <a:pt x="131444" y="35941"/>
                </a:lnTo>
                <a:lnTo>
                  <a:pt x="135000" y="36957"/>
                </a:lnTo>
                <a:lnTo>
                  <a:pt x="137032" y="39116"/>
                </a:lnTo>
                <a:lnTo>
                  <a:pt x="139064" y="41148"/>
                </a:lnTo>
                <a:lnTo>
                  <a:pt x="139953" y="44196"/>
                </a:lnTo>
                <a:lnTo>
                  <a:pt x="139953" y="65278"/>
                </a:lnTo>
                <a:lnTo>
                  <a:pt x="139064" y="68326"/>
                </a:lnTo>
                <a:lnTo>
                  <a:pt x="135000" y="72644"/>
                </a:lnTo>
                <a:lnTo>
                  <a:pt x="131444" y="73787"/>
                </a:lnTo>
                <a:lnTo>
                  <a:pt x="186757" y="73787"/>
                </a:lnTo>
                <a:lnTo>
                  <a:pt x="187070" y="70358"/>
                </a:lnTo>
                <a:lnTo>
                  <a:pt x="187047" y="39116"/>
                </a:lnTo>
                <a:lnTo>
                  <a:pt x="186757" y="359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39391" y="3655059"/>
            <a:ext cx="394335" cy="210820"/>
          </a:xfrm>
          <a:custGeom>
            <a:avLst/>
            <a:gdLst/>
            <a:ahLst/>
            <a:cxnLst/>
            <a:rect l="l" t="t" r="r" b="b"/>
            <a:pathLst>
              <a:path w="394335" h="210820">
                <a:moveTo>
                  <a:pt x="169163" y="126111"/>
                </a:moveTo>
                <a:lnTo>
                  <a:pt x="3428" y="126111"/>
                </a:lnTo>
                <a:lnTo>
                  <a:pt x="3428" y="200278"/>
                </a:lnTo>
                <a:lnTo>
                  <a:pt x="4825" y="203835"/>
                </a:lnTo>
                <a:lnTo>
                  <a:pt x="7365" y="206248"/>
                </a:lnTo>
                <a:lnTo>
                  <a:pt x="9906" y="208787"/>
                </a:lnTo>
                <a:lnTo>
                  <a:pt x="13588" y="210057"/>
                </a:lnTo>
                <a:lnTo>
                  <a:pt x="159003" y="210057"/>
                </a:lnTo>
                <a:lnTo>
                  <a:pt x="162686" y="208787"/>
                </a:lnTo>
                <a:lnTo>
                  <a:pt x="165226" y="206248"/>
                </a:lnTo>
                <a:lnTo>
                  <a:pt x="167766" y="203835"/>
                </a:lnTo>
                <a:lnTo>
                  <a:pt x="169163" y="200278"/>
                </a:lnTo>
                <a:lnTo>
                  <a:pt x="169163" y="174370"/>
                </a:lnTo>
                <a:lnTo>
                  <a:pt x="49656" y="174370"/>
                </a:lnTo>
                <a:lnTo>
                  <a:pt x="49656" y="161798"/>
                </a:lnTo>
                <a:lnTo>
                  <a:pt x="169163" y="161798"/>
                </a:lnTo>
                <a:lnTo>
                  <a:pt x="169163" y="126111"/>
                </a:lnTo>
                <a:close/>
              </a:path>
              <a:path w="394335" h="210820">
                <a:moveTo>
                  <a:pt x="169163" y="161798"/>
                </a:moveTo>
                <a:lnTo>
                  <a:pt x="122808" y="161798"/>
                </a:lnTo>
                <a:lnTo>
                  <a:pt x="122808" y="174370"/>
                </a:lnTo>
                <a:lnTo>
                  <a:pt x="169163" y="174370"/>
                </a:lnTo>
                <a:lnTo>
                  <a:pt x="169163" y="161798"/>
                </a:lnTo>
                <a:close/>
              </a:path>
              <a:path w="394335" h="210820">
                <a:moveTo>
                  <a:pt x="393826" y="155828"/>
                </a:moveTo>
                <a:lnTo>
                  <a:pt x="347344" y="155828"/>
                </a:lnTo>
                <a:lnTo>
                  <a:pt x="347344" y="210565"/>
                </a:lnTo>
                <a:lnTo>
                  <a:pt x="375919" y="210565"/>
                </a:lnTo>
                <a:lnTo>
                  <a:pt x="381000" y="210438"/>
                </a:lnTo>
                <a:lnTo>
                  <a:pt x="385190" y="208914"/>
                </a:lnTo>
                <a:lnTo>
                  <a:pt x="391921" y="203200"/>
                </a:lnTo>
                <a:lnTo>
                  <a:pt x="393700" y="199389"/>
                </a:lnTo>
                <a:lnTo>
                  <a:pt x="393826" y="155828"/>
                </a:lnTo>
                <a:close/>
              </a:path>
              <a:path w="394335" h="210820">
                <a:moveTo>
                  <a:pt x="393826" y="120395"/>
                </a:moveTo>
                <a:lnTo>
                  <a:pt x="225551" y="120395"/>
                </a:lnTo>
                <a:lnTo>
                  <a:pt x="225551" y="147700"/>
                </a:lnTo>
                <a:lnTo>
                  <a:pt x="226694" y="151002"/>
                </a:lnTo>
                <a:lnTo>
                  <a:pt x="228981" y="153035"/>
                </a:lnTo>
                <a:lnTo>
                  <a:pt x="231266" y="154939"/>
                </a:lnTo>
                <a:lnTo>
                  <a:pt x="234569" y="155955"/>
                </a:lnTo>
                <a:lnTo>
                  <a:pt x="239013" y="155828"/>
                </a:lnTo>
                <a:lnTo>
                  <a:pt x="393826" y="155828"/>
                </a:lnTo>
                <a:lnTo>
                  <a:pt x="393826" y="120395"/>
                </a:lnTo>
                <a:close/>
              </a:path>
              <a:path w="394335" h="210820">
                <a:moveTo>
                  <a:pt x="166303" y="114935"/>
                </a:moveTo>
                <a:lnTo>
                  <a:pt x="122808" y="114935"/>
                </a:lnTo>
                <a:lnTo>
                  <a:pt x="122808" y="120903"/>
                </a:lnTo>
                <a:lnTo>
                  <a:pt x="151510" y="120903"/>
                </a:lnTo>
                <a:lnTo>
                  <a:pt x="156971" y="120776"/>
                </a:lnTo>
                <a:lnTo>
                  <a:pt x="161289" y="119379"/>
                </a:lnTo>
                <a:lnTo>
                  <a:pt x="164337" y="116586"/>
                </a:lnTo>
                <a:lnTo>
                  <a:pt x="166303" y="114935"/>
                </a:lnTo>
                <a:close/>
              </a:path>
              <a:path w="394335" h="210820">
                <a:moveTo>
                  <a:pt x="113156" y="380"/>
                </a:moveTo>
                <a:lnTo>
                  <a:pt x="0" y="380"/>
                </a:lnTo>
                <a:lnTo>
                  <a:pt x="0" y="110489"/>
                </a:lnTo>
                <a:lnTo>
                  <a:pt x="1142" y="113664"/>
                </a:lnTo>
                <a:lnTo>
                  <a:pt x="3428" y="115824"/>
                </a:lnTo>
                <a:lnTo>
                  <a:pt x="5714" y="117855"/>
                </a:lnTo>
                <a:lnTo>
                  <a:pt x="9016" y="118872"/>
                </a:lnTo>
                <a:lnTo>
                  <a:pt x="93471" y="118872"/>
                </a:lnTo>
                <a:lnTo>
                  <a:pt x="122808" y="114935"/>
                </a:lnTo>
                <a:lnTo>
                  <a:pt x="166303" y="114935"/>
                </a:lnTo>
                <a:lnTo>
                  <a:pt x="167512" y="113918"/>
                </a:lnTo>
                <a:lnTo>
                  <a:pt x="169163" y="110109"/>
                </a:lnTo>
                <a:lnTo>
                  <a:pt x="169163" y="83819"/>
                </a:lnTo>
                <a:lnTo>
                  <a:pt x="46354" y="83819"/>
                </a:lnTo>
                <a:lnTo>
                  <a:pt x="46354" y="76835"/>
                </a:lnTo>
                <a:lnTo>
                  <a:pt x="102996" y="76835"/>
                </a:lnTo>
                <a:lnTo>
                  <a:pt x="106298" y="75818"/>
                </a:lnTo>
                <a:lnTo>
                  <a:pt x="108331" y="73913"/>
                </a:lnTo>
                <a:lnTo>
                  <a:pt x="110489" y="72009"/>
                </a:lnTo>
                <a:lnTo>
                  <a:pt x="111632" y="68834"/>
                </a:lnTo>
                <a:lnTo>
                  <a:pt x="111506" y="42544"/>
                </a:lnTo>
                <a:lnTo>
                  <a:pt x="46354" y="42544"/>
                </a:lnTo>
                <a:lnTo>
                  <a:pt x="46354" y="35687"/>
                </a:lnTo>
                <a:lnTo>
                  <a:pt x="104520" y="35687"/>
                </a:lnTo>
                <a:lnTo>
                  <a:pt x="107822" y="34670"/>
                </a:lnTo>
                <a:lnTo>
                  <a:pt x="112140" y="30861"/>
                </a:lnTo>
                <a:lnTo>
                  <a:pt x="113156" y="27686"/>
                </a:lnTo>
                <a:lnTo>
                  <a:pt x="113156" y="380"/>
                </a:lnTo>
                <a:close/>
              </a:path>
              <a:path w="394335" h="210820">
                <a:moveTo>
                  <a:pt x="273557" y="380"/>
                </a:moveTo>
                <a:lnTo>
                  <a:pt x="229234" y="380"/>
                </a:lnTo>
                <a:lnTo>
                  <a:pt x="229234" y="11811"/>
                </a:lnTo>
                <a:lnTo>
                  <a:pt x="228685" y="25931"/>
                </a:lnTo>
                <a:lnTo>
                  <a:pt x="216407" y="64769"/>
                </a:lnTo>
                <a:lnTo>
                  <a:pt x="209295" y="71627"/>
                </a:lnTo>
                <a:lnTo>
                  <a:pt x="205739" y="74549"/>
                </a:lnTo>
                <a:lnTo>
                  <a:pt x="201929" y="76453"/>
                </a:lnTo>
                <a:lnTo>
                  <a:pt x="197865" y="77215"/>
                </a:lnTo>
                <a:lnTo>
                  <a:pt x="197865" y="115697"/>
                </a:lnTo>
                <a:lnTo>
                  <a:pt x="202564" y="115569"/>
                </a:lnTo>
                <a:lnTo>
                  <a:pt x="207517" y="114553"/>
                </a:lnTo>
                <a:lnTo>
                  <a:pt x="212725" y="112649"/>
                </a:lnTo>
                <a:lnTo>
                  <a:pt x="217931" y="110870"/>
                </a:lnTo>
                <a:lnTo>
                  <a:pt x="248108" y="86820"/>
                </a:lnTo>
                <a:lnTo>
                  <a:pt x="251586" y="80390"/>
                </a:lnTo>
                <a:lnTo>
                  <a:pt x="298957" y="80390"/>
                </a:lnTo>
                <a:lnTo>
                  <a:pt x="298957" y="76073"/>
                </a:lnTo>
                <a:lnTo>
                  <a:pt x="293528" y="73527"/>
                </a:lnTo>
                <a:lnTo>
                  <a:pt x="288670" y="69516"/>
                </a:lnTo>
                <a:lnTo>
                  <a:pt x="274079" y="25931"/>
                </a:lnTo>
                <a:lnTo>
                  <a:pt x="273557" y="11811"/>
                </a:lnTo>
                <a:lnTo>
                  <a:pt x="273557" y="380"/>
                </a:lnTo>
                <a:close/>
              </a:path>
              <a:path w="394335" h="210820">
                <a:moveTo>
                  <a:pt x="298957" y="80390"/>
                </a:moveTo>
                <a:lnTo>
                  <a:pt x="251586" y="80390"/>
                </a:lnTo>
                <a:lnTo>
                  <a:pt x="254726" y="86318"/>
                </a:lnTo>
                <a:lnTo>
                  <a:pt x="284860" y="111378"/>
                </a:lnTo>
                <a:lnTo>
                  <a:pt x="298957" y="115188"/>
                </a:lnTo>
                <a:lnTo>
                  <a:pt x="298957" y="80390"/>
                </a:lnTo>
                <a:close/>
              </a:path>
              <a:path w="394335" h="210820">
                <a:moveTo>
                  <a:pt x="169163" y="0"/>
                </a:moveTo>
                <a:lnTo>
                  <a:pt x="122808" y="0"/>
                </a:lnTo>
                <a:lnTo>
                  <a:pt x="122808" y="79755"/>
                </a:lnTo>
                <a:lnTo>
                  <a:pt x="120268" y="80517"/>
                </a:lnTo>
                <a:lnTo>
                  <a:pt x="117601" y="81152"/>
                </a:lnTo>
                <a:lnTo>
                  <a:pt x="109092" y="82676"/>
                </a:lnTo>
                <a:lnTo>
                  <a:pt x="106044" y="82930"/>
                </a:lnTo>
                <a:lnTo>
                  <a:pt x="102742" y="83312"/>
                </a:lnTo>
                <a:lnTo>
                  <a:pt x="99694" y="83565"/>
                </a:lnTo>
                <a:lnTo>
                  <a:pt x="94106" y="83819"/>
                </a:lnTo>
                <a:lnTo>
                  <a:pt x="169163" y="83819"/>
                </a:lnTo>
                <a:lnTo>
                  <a:pt x="169163" y="77215"/>
                </a:lnTo>
                <a:lnTo>
                  <a:pt x="188340" y="77215"/>
                </a:lnTo>
                <a:lnTo>
                  <a:pt x="192277" y="76200"/>
                </a:lnTo>
                <a:lnTo>
                  <a:pt x="197865" y="71881"/>
                </a:lnTo>
                <a:lnTo>
                  <a:pt x="199262" y="68452"/>
                </a:lnTo>
                <a:lnTo>
                  <a:pt x="199389" y="37718"/>
                </a:lnTo>
                <a:lnTo>
                  <a:pt x="169163" y="37718"/>
                </a:lnTo>
                <a:lnTo>
                  <a:pt x="169163" y="0"/>
                </a:lnTo>
                <a:close/>
              </a:path>
              <a:path w="394335" h="210820">
                <a:moveTo>
                  <a:pt x="345058" y="0"/>
                </a:moveTo>
                <a:lnTo>
                  <a:pt x="302767" y="0"/>
                </a:lnTo>
                <a:lnTo>
                  <a:pt x="302767" y="115824"/>
                </a:lnTo>
                <a:lnTo>
                  <a:pt x="333882" y="115824"/>
                </a:lnTo>
                <a:lnTo>
                  <a:pt x="337819" y="114553"/>
                </a:lnTo>
                <a:lnTo>
                  <a:pt x="343661" y="109474"/>
                </a:lnTo>
                <a:lnTo>
                  <a:pt x="345058" y="106044"/>
                </a:lnTo>
                <a:lnTo>
                  <a:pt x="345058" y="74675"/>
                </a:lnTo>
                <a:lnTo>
                  <a:pt x="393572" y="74675"/>
                </a:lnTo>
                <a:lnTo>
                  <a:pt x="393572" y="36575"/>
                </a:lnTo>
                <a:lnTo>
                  <a:pt x="345058" y="36575"/>
                </a:lnTo>
                <a:lnTo>
                  <a:pt x="345058" y="0"/>
                </a:lnTo>
                <a:close/>
              </a:path>
              <a:path w="394335" h="210820">
                <a:moveTo>
                  <a:pt x="393572" y="74675"/>
                </a:moveTo>
                <a:lnTo>
                  <a:pt x="351281" y="74675"/>
                </a:lnTo>
                <a:lnTo>
                  <a:pt x="351281" y="115824"/>
                </a:lnTo>
                <a:lnTo>
                  <a:pt x="380872" y="115824"/>
                </a:lnTo>
                <a:lnTo>
                  <a:pt x="384809" y="114300"/>
                </a:lnTo>
                <a:lnTo>
                  <a:pt x="391667" y="108712"/>
                </a:lnTo>
                <a:lnTo>
                  <a:pt x="393445" y="105155"/>
                </a:lnTo>
                <a:lnTo>
                  <a:pt x="393572" y="74675"/>
                </a:lnTo>
                <a:close/>
              </a:path>
              <a:path w="394335" h="210820">
                <a:moveTo>
                  <a:pt x="393572" y="0"/>
                </a:moveTo>
                <a:lnTo>
                  <a:pt x="351281" y="0"/>
                </a:lnTo>
                <a:lnTo>
                  <a:pt x="351281" y="36575"/>
                </a:lnTo>
                <a:lnTo>
                  <a:pt x="393572" y="36575"/>
                </a:lnTo>
                <a:lnTo>
                  <a:pt x="39357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4918" y="4089146"/>
            <a:ext cx="261620" cy="203200"/>
          </a:xfrm>
          <a:custGeom>
            <a:avLst/>
            <a:gdLst/>
            <a:ahLst/>
            <a:cxnLst/>
            <a:rect l="l" t="t" r="r" b="b"/>
            <a:pathLst>
              <a:path w="261619" h="203200">
                <a:moveTo>
                  <a:pt x="125958" y="2286"/>
                </a:moveTo>
                <a:lnTo>
                  <a:pt x="0" y="2286"/>
                </a:lnTo>
                <a:lnTo>
                  <a:pt x="0" y="27939"/>
                </a:lnTo>
                <a:lnTo>
                  <a:pt x="1092" y="31241"/>
                </a:lnTo>
                <a:lnTo>
                  <a:pt x="5486" y="35305"/>
                </a:lnTo>
                <a:lnTo>
                  <a:pt x="8813" y="36321"/>
                </a:lnTo>
                <a:lnTo>
                  <a:pt x="82524" y="36321"/>
                </a:lnTo>
                <a:lnTo>
                  <a:pt x="73647" y="55586"/>
                </a:lnTo>
                <a:lnTo>
                  <a:pt x="56760" y="94829"/>
                </a:lnTo>
                <a:lnTo>
                  <a:pt x="41064" y="135187"/>
                </a:lnTo>
                <a:lnTo>
                  <a:pt x="26743" y="178137"/>
                </a:lnTo>
                <a:lnTo>
                  <a:pt x="20116" y="200659"/>
                </a:lnTo>
                <a:lnTo>
                  <a:pt x="67894" y="200659"/>
                </a:lnTo>
                <a:lnTo>
                  <a:pt x="70125" y="191111"/>
                </a:lnTo>
                <a:lnTo>
                  <a:pt x="72517" y="181514"/>
                </a:lnTo>
                <a:lnTo>
                  <a:pt x="83646" y="142462"/>
                </a:lnTo>
                <a:lnTo>
                  <a:pt x="97448" y="102028"/>
                </a:lnTo>
                <a:lnTo>
                  <a:pt x="115369" y="58261"/>
                </a:lnTo>
                <a:lnTo>
                  <a:pt x="125958" y="34925"/>
                </a:lnTo>
                <a:lnTo>
                  <a:pt x="125958" y="2286"/>
                </a:lnTo>
                <a:close/>
              </a:path>
              <a:path w="261619" h="203200">
                <a:moveTo>
                  <a:pt x="179908" y="138937"/>
                </a:moveTo>
                <a:lnTo>
                  <a:pt x="135102" y="138937"/>
                </a:lnTo>
                <a:lnTo>
                  <a:pt x="136309" y="153793"/>
                </a:lnTo>
                <a:lnTo>
                  <a:pt x="161112" y="193784"/>
                </a:lnTo>
                <a:lnTo>
                  <a:pt x="198424" y="202945"/>
                </a:lnTo>
                <a:lnTo>
                  <a:pt x="212105" y="201922"/>
                </a:lnTo>
                <a:lnTo>
                  <a:pt x="251645" y="177798"/>
                </a:lnTo>
                <a:lnTo>
                  <a:pt x="256423" y="168782"/>
                </a:lnTo>
                <a:lnTo>
                  <a:pt x="192874" y="168782"/>
                </a:lnTo>
                <a:lnTo>
                  <a:pt x="188442" y="166369"/>
                </a:lnTo>
                <a:lnTo>
                  <a:pt x="185140" y="161416"/>
                </a:lnTo>
                <a:lnTo>
                  <a:pt x="181838" y="156590"/>
                </a:lnTo>
                <a:lnTo>
                  <a:pt x="180098" y="149098"/>
                </a:lnTo>
                <a:lnTo>
                  <a:pt x="179908" y="138937"/>
                </a:lnTo>
                <a:close/>
              </a:path>
              <a:path w="261619" h="203200">
                <a:moveTo>
                  <a:pt x="254127" y="34289"/>
                </a:moveTo>
                <a:lnTo>
                  <a:pt x="202590" y="34289"/>
                </a:lnTo>
                <a:lnTo>
                  <a:pt x="206095" y="36321"/>
                </a:lnTo>
                <a:lnTo>
                  <a:pt x="209143" y="40258"/>
                </a:lnTo>
                <a:lnTo>
                  <a:pt x="212191" y="44323"/>
                </a:lnTo>
                <a:lnTo>
                  <a:pt x="213804" y="50418"/>
                </a:lnTo>
                <a:lnTo>
                  <a:pt x="213869" y="62356"/>
                </a:lnTo>
                <a:lnTo>
                  <a:pt x="213779" y="65786"/>
                </a:lnTo>
                <a:lnTo>
                  <a:pt x="212001" y="71627"/>
                </a:lnTo>
                <a:lnTo>
                  <a:pt x="205257" y="80263"/>
                </a:lnTo>
                <a:lnTo>
                  <a:pt x="201485" y="82423"/>
                </a:lnTo>
                <a:lnTo>
                  <a:pt x="197281" y="82550"/>
                </a:lnTo>
                <a:lnTo>
                  <a:pt x="186537" y="82550"/>
                </a:lnTo>
                <a:lnTo>
                  <a:pt x="186537" y="115696"/>
                </a:lnTo>
                <a:lnTo>
                  <a:pt x="202780" y="115696"/>
                </a:lnTo>
                <a:lnTo>
                  <a:pt x="207327" y="117982"/>
                </a:lnTo>
                <a:lnTo>
                  <a:pt x="214503" y="127126"/>
                </a:lnTo>
                <a:lnTo>
                  <a:pt x="216357" y="133730"/>
                </a:lnTo>
                <a:lnTo>
                  <a:pt x="216359" y="149098"/>
                </a:lnTo>
                <a:lnTo>
                  <a:pt x="216319" y="151256"/>
                </a:lnTo>
                <a:lnTo>
                  <a:pt x="214477" y="157733"/>
                </a:lnTo>
                <a:lnTo>
                  <a:pt x="210972" y="162178"/>
                </a:lnTo>
                <a:lnTo>
                  <a:pt x="207467" y="166496"/>
                </a:lnTo>
                <a:lnTo>
                  <a:pt x="203276" y="168655"/>
                </a:lnTo>
                <a:lnTo>
                  <a:pt x="198424" y="168655"/>
                </a:lnTo>
                <a:lnTo>
                  <a:pt x="192874" y="168782"/>
                </a:lnTo>
                <a:lnTo>
                  <a:pt x="256423" y="168782"/>
                </a:lnTo>
                <a:lnTo>
                  <a:pt x="257003" y="167687"/>
                </a:lnTo>
                <a:lnTo>
                  <a:pt x="260218" y="156219"/>
                </a:lnTo>
                <a:lnTo>
                  <a:pt x="261289" y="143382"/>
                </a:lnTo>
                <a:lnTo>
                  <a:pt x="260768" y="136405"/>
                </a:lnTo>
                <a:lnTo>
                  <a:pt x="241300" y="102107"/>
                </a:lnTo>
                <a:lnTo>
                  <a:pt x="233857" y="98043"/>
                </a:lnTo>
                <a:lnTo>
                  <a:pt x="240982" y="95503"/>
                </a:lnTo>
                <a:lnTo>
                  <a:pt x="258205" y="58546"/>
                </a:lnTo>
                <a:lnTo>
                  <a:pt x="258228" y="48275"/>
                </a:lnTo>
                <a:lnTo>
                  <a:pt x="256959" y="41275"/>
                </a:lnTo>
                <a:lnTo>
                  <a:pt x="254127" y="34289"/>
                </a:lnTo>
                <a:close/>
              </a:path>
              <a:path w="261619" h="203200">
                <a:moveTo>
                  <a:pt x="207238" y="0"/>
                </a:moveTo>
                <a:lnTo>
                  <a:pt x="188950" y="0"/>
                </a:lnTo>
                <a:lnTo>
                  <a:pt x="180809" y="1396"/>
                </a:lnTo>
                <a:lnTo>
                  <a:pt x="166319" y="6730"/>
                </a:lnTo>
                <a:lnTo>
                  <a:pt x="159893" y="10794"/>
                </a:lnTo>
                <a:lnTo>
                  <a:pt x="154305" y="16255"/>
                </a:lnTo>
                <a:lnTo>
                  <a:pt x="148704" y="21589"/>
                </a:lnTo>
                <a:lnTo>
                  <a:pt x="137159" y="62356"/>
                </a:lnTo>
                <a:lnTo>
                  <a:pt x="181737" y="62356"/>
                </a:lnTo>
                <a:lnTo>
                  <a:pt x="182270" y="52831"/>
                </a:lnTo>
                <a:lnTo>
                  <a:pt x="184061" y="45719"/>
                </a:lnTo>
                <a:lnTo>
                  <a:pt x="190157" y="36575"/>
                </a:lnTo>
                <a:lnTo>
                  <a:pt x="194005" y="34289"/>
                </a:lnTo>
                <a:lnTo>
                  <a:pt x="254127" y="34289"/>
                </a:lnTo>
                <a:lnTo>
                  <a:pt x="251510" y="27686"/>
                </a:lnTo>
                <a:lnTo>
                  <a:pt x="247472" y="21589"/>
                </a:lnTo>
                <a:lnTo>
                  <a:pt x="242087" y="16255"/>
                </a:lnTo>
                <a:lnTo>
                  <a:pt x="236702" y="10794"/>
                </a:lnTo>
                <a:lnTo>
                  <a:pt x="230327" y="6730"/>
                </a:lnTo>
                <a:lnTo>
                  <a:pt x="215557" y="1396"/>
                </a:lnTo>
                <a:lnTo>
                  <a:pt x="20723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2052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8227" y="4075810"/>
            <a:ext cx="406400" cy="221615"/>
          </a:xfrm>
          <a:custGeom>
            <a:avLst/>
            <a:gdLst/>
            <a:ahLst/>
            <a:cxnLst/>
            <a:rect l="l" t="t" r="r" b="b"/>
            <a:pathLst>
              <a:path w="406400" h="221614">
                <a:moveTo>
                  <a:pt x="259206" y="142239"/>
                </a:moveTo>
                <a:lnTo>
                  <a:pt x="212597" y="142239"/>
                </a:lnTo>
                <a:lnTo>
                  <a:pt x="212597" y="211581"/>
                </a:lnTo>
                <a:lnTo>
                  <a:pt x="213994" y="215137"/>
                </a:lnTo>
                <a:lnTo>
                  <a:pt x="216661" y="217550"/>
                </a:lnTo>
                <a:lnTo>
                  <a:pt x="219201" y="220090"/>
                </a:lnTo>
                <a:lnTo>
                  <a:pt x="222884" y="221361"/>
                </a:lnTo>
                <a:lnTo>
                  <a:pt x="366141" y="221361"/>
                </a:lnTo>
                <a:lnTo>
                  <a:pt x="369823" y="220090"/>
                </a:lnTo>
                <a:lnTo>
                  <a:pt x="375284" y="215137"/>
                </a:lnTo>
                <a:lnTo>
                  <a:pt x="376681" y="211581"/>
                </a:lnTo>
                <a:lnTo>
                  <a:pt x="376681" y="185674"/>
                </a:lnTo>
                <a:lnTo>
                  <a:pt x="259206" y="185674"/>
                </a:lnTo>
                <a:lnTo>
                  <a:pt x="259206" y="142239"/>
                </a:lnTo>
                <a:close/>
              </a:path>
              <a:path w="406400" h="221614">
                <a:moveTo>
                  <a:pt x="375792" y="125729"/>
                </a:moveTo>
                <a:lnTo>
                  <a:pt x="329437" y="125729"/>
                </a:lnTo>
                <a:lnTo>
                  <a:pt x="329437" y="163067"/>
                </a:lnTo>
                <a:lnTo>
                  <a:pt x="358140" y="163067"/>
                </a:lnTo>
                <a:lnTo>
                  <a:pt x="363600" y="162940"/>
                </a:lnTo>
                <a:lnTo>
                  <a:pt x="367918" y="161543"/>
                </a:lnTo>
                <a:lnTo>
                  <a:pt x="370966" y="158750"/>
                </a:lnTo>
                <a:lnTo>
                  <a:pt x="374141" y="156083"/>
                </a:lnTo>
                <a:lnTo>
                  <a:pt x="375792" y="152273"/>
                </a:lnTo>
                <a:lnTo>
                  <a:pt x="375792" y="125729"/>
                </a:lnTo>
                <a:close/>
              </a:path>
              <a:path w="406400" h="221614">
                <a:moveTo>
                  <a:pt x="319785" y="11684"/>
                </a:moveTo>
                <a:lnTo>
                  <a:pt x="206628" y="11684"/>
                </a:lnTo>
                <a:lnTo>
                  <a:pt x="206628" y="125856"/>
                </a:lnTo>
                <a:lnTo>
                  <a:pt x="207772" y="129031"/>
                </a:lnTo>
                <a:lnTo>
                  <a:pt x="212089" y="133096"/>
                </a:lnTo>
                <a:lnTo>
                  <a:pt x="215391" y="134112"/>
                </a:lnTo>
                <a:lnTo>
                  <a:pt x="219836" y="133985"/>
                </a:lnTo>
                <a:lnTo>
                  <a:pt x="294513" y="133985"/>
                </a:lnTo>
                <a:lnTo>
                  <a:pt x="329437" y="125729"/>
                </a:lnTo>
                <a:lnTo>
                  <a:pt x="375792" y="125729"/>
                </a:lnTo>
                <a:lnTo>
                  <a:pt x="375792" y="98298"/>
                </a:lnTo>
                <a:lnTo>
                  <a:pt x="253237" y="98298"/>
                </a:lnTo>
                <a:lnTo>
                  <a:pt x="253237" y="47116"/>
                </a:lnTo>
                <a:lnTo>
                  <a:pt x="311435" y="47116"/>
                </a:lnTo>
                <a:lnTo>
                  <a:pt x="314325" y="46227"/>
                </a:lnTo>
                <a:lnTo>
                  <a:pt x="318642" y="42163"/>
                </a:lnTo>
                <a:lnTo>
                  <a:pt x="319785" y="38988"/>
                </a:lnTo>
                <a:lnTo>
                  <a:pt x="319785" y="11684"/>
                </a:lnTo>
                <a:close/>
              </a:path>
              <a:path w="406400" h="221614">
                <a:moveTo>
                  <a:pt x="375792" y="11302"/>
                </a:moveTo>
                <a:lnTo>
                  <a:pt x="329437" y="11302"/>
                </a:lnTo>
                <a:lnTo>
                  <a:pt x="329437" y="90804"/>
                </a:lnTo>
                <a:lnTo>
                  <a:pt x="323215" y="93344"/>
                </a:lnTo>
                <a:lnTo>
                  <a:pt x="316738" y="95123"/>
                </a:lnTo>
                <a:lnTo>
                  <a:pt x="310006" y="96265"/>
                </a:lnTo>
                <a:lnTo>
                  <a:pt x="302894" y="97662"/>
                </a:lnTo>
                <a:lnTo>
                  <a:pt x="296291" y="98298"/>
                </a:lnTo>
                <a:lnTo>
                  <a:pt x="375792" y="98298"/>
                </a:lnTo>
                <a:lnTo>
                  <a:pt x="375792" y="95630"/>
                </a:lnTo>
                <a:lnTo>
                  <a:pt x="395097" y="95630"/>
                </a:lnTo>
                <a:lnTo>
                  <a:pt x="398906" y="94614"/>
                </a:lnTo>
                <a:lnTo>
                  <a:pt x="401700" y="92328"/>
                </a:lnTo>
                <a:lnTo>
                  <a:pt x="404495" y="90169"/>
                </a:lnTo>
                <a:lnTo>
                  <a:pt x="405891" y="86740"/>
                </a:lnTo>
                <a:lnTo>
                  <a:pt x="406018" y="56006"/>
                </a:lnTo>
                <a:lnTo>
                  <a:pt x="375792" y="56006"/>
                </a:lnTo>
                <a:lnTo>
                  <a:pt x="375792" y="11302"/>
                </a:lnTo>
                <a:close/>
              </a:path>
              <a:path w="406400" h="221614">
                <a:moveTo>
                  <a:pt x="311435" y="47116"/>
                </a:moveTo>
                <a:lnTo>
                  <a:pt x="306578" y="47116"/>
                </a:lnTo>
                <a:lnTo>
                  <a:pt x="311022" y="47243"/>
                </a:lnTo>
                <a:lnTo>
                  <a:pt x="311435" y="47116"/>
                </a:lnTo>
                <a:close/>
              </a:path>
              <a:path w="406400" h="221614">
                <a:moveTo>
                  <a:pt x="167296" y="216788"/>
                </a:moveTo>
                <a:lnTo>
                  <a:pt x="134238" y="216788"/>
                </a:lnTo>
                <a:lnTo>
                  <a:pt x="134238" y="221361"/>
                </a:lnTo>
                <a:lnTo>
                  <a:pt x="155194" y="221361"/>
                </a:lnTo>
                <a:lnTo>
                  <a:pt x="159003" y="220599"/>
                </a:lnTo>
                <a:lnTo>
                  <a:pt x="162432" y="219201"/>
                </a:lnTo>
                <a:lnTo>
                  <a:pt x="165988" y="217677"/>
                </a:lnTo>
                <a:lnTo>
                  <a:pt x="167296" y="216788"/>
                </a:lnTo>
                <a:close/>
              </a:path>
              <a:path w="406400" h="221614">
                <a:moveTo>
                  <a:pt x="180594" y="11302"/>
                </a:moveTo>
                <a:lnTo>
                  <a:pt x="134238" y="11302"/>
                </a:lnTo>
                <a:lnTo>
                  <a:pt x="134238" y="181610"/>
                </a:lnTo>
                <a:lnTo>
                  <a:pt x="132460" y="182244"/>
                </a:lnTo>
                <a:lnTo>
                  <a:pt x="129412" y="182879"/>
                </a:lnTo>
                <a:lnTo>
                  <a:pt x="125094" y="183387"/>
                </a:lnTo>
                <a:lnTo>
                  <a:pt x="120268" y="184150"/>
                </a:lnTo>
                <a:lnTo>
                  <a:pt x="115442" y="184530"/>
                </a:lnTo>
                <a:lnTo>
                  <a:pt x="0" y="184530"/>
                </a:lnTo>
                <a:lnTo>
                  <a:pt x="126" y="209803"/>
                </a:lnTo>
                <a:lnTo>
                  <a:pt x="1650" y="213613"/>
                </a:lnTo>
                <a:lnTo>
                  <a:pt x="4571" y="216153"/>
                </a:lnTo>
                <a:lnTo>
                  <a:pt x="7365" y="218693"/>
                </a:lnTo>
                <a:lnTo>
                  <a:pt x="11429" y="219963"/>
                </a:lnTo>
                <a:lnTo>
                  <a:pt x="114553" y="219963"/>
                </a:lnTo>
                <a:lnTo>
                  <a:pt x="119634" y="219583"/>
                </a:lnTo>
                <a:lnTo>
                  <a:pt x="124459" y="218821"/>
                </a:lnTo>
                <a:lnTo>
                  <a:pt x="126618" y="218439"/>
                </a:lnTo>
                <a:lnTo>
                  <a:pt x="128523" y="218186"/>
                </a:lnTo>
                <a:lnTo>
                  <a:pt x="131825" y="217424"/>
                </a:lnTo>
                <a:lnTo>
                  <a:pt x="133222" y="217169"/>
                </a:lnTo>
                <a:lnTo>
                  <a:pt x="134238" y="216788"/>
                </a:lnTo>
                <a:lnTo>
                  <a:pt x="167296" y="216788"/>
                </a:lnTo>
                <a:lnTo>
                  <a:pt x="169163" y="215518"/>
                </a:lnTo>
                <a:lnTo>
                  <a:pt x="171957" y="212598"/>
                </a:lnTo>
                <a:lnTo>
                  <a:pt x="174878" y="209803"/>
                </a:lnTo>
                <a:lnTo>
                  <a:pt x="177037" y="206628"/>
                </a:lnTo>
                <a:lnTo>
                  <a:pt x="178434" y="203200"/>
                </a:lnTo>
                <a:lnTo>
                  <a:pt x="179959" y="199643"/>
                </a:lnTo>
                <a:lnTo>
                  <a:pt x="180594" y="195834"/>
                </a:lnTo>
                <a:lnTo>
                  <a:pt x="180594" y="11302"/>
                </a:lnTo>
                <a:close/>
              </a:path>
              <a:path w="406400" h="221614">
                <a:moveTo>
                  <a:pt x="85978" y="151129"/>
                </a:moveTo>
                <a:lnTo>
                  <a:pt x="40259" y="151129"/>
                </a:lnTo>
                <a:lnTo>
                  <a:pt x="40259" y="184530"/>
                </a:lnTo>
                <a:lnTo>
                  <a:pt x="85978" y="184530"/>
                </a:lnTo>
                <a:lnTo>
                  <a:pt x="85978" y="151129"/>
                </a:lnTo>
                <a:close/>
              </a:path>
              <a:path w="406400" h="221614">
                <a:moveTo>
                  <a:pt x="86867" y="58165"/>
                </a:moveTo>
                <a:lnTo>
                  <a:pt x="39623" y="58165"/>
                </a:lnTo>
                <a:lnTo>
                  <a:pt x="39623" y="61340"/>
                </a:lnTo>
                <a:lnTo>
                  <a:pt x="38883" y="76485"/>
                </a:lnTo>
                <a:lnTo>
                  <a:pt x="21707" y="111107"/>
                </a:lnTo>
                <a:lnTo>
                  <a:pt x="1650" y="119125"/>
                </a:lnTo>
                <a:lnTo>
                  <a:pt x="1650" y="156717"/>
                </a:lnTo>
                <a:lnTo>
                  <a:pt x="45446" y="144404"/>
                </a:lnTo>
                <a:lnTo>
                  <a:pt x="63626" y="127635"/>
                </a:lnTo>
                <a:lnTo>
                  <a:pt x="123443" y="127635"/>
                </a:lnTo>
                <a:lnTo>
                  <a:pt x="123443" y="119125"/>
                </a:lnTo>
                <a:lnTo>
                  <a:pt x="116347" y="117723"/>
                </a:lnTo>
                <a:lnTo>
                  <a:pt x="109728" y="115046"/>
                </a:lnTo>
                <a:lnTo>
                  <a:pt x="87558" y="76485"/>
                </a:lnTo>
                <a:lnTo>
                  <a:pt x="86867" y="61340"/>
                </a:lnTo>
                <a:lnTo>
                  <a:pt x="86867" y="58165"/>
                </a:lnTo>
                <a:close/>
              </a:path>
              <a:path w="406400" h="221614">
                <a:moveTo>
                  <a:pt x="123443" y="127635"/>
                </a:moveTo>
                <a:lnTo>
                  <a:pt x="63626" y="127635"/>
                </a:lnTo>
                <a:lnTo>
                  <a:pt x="67913" y="133875"/>
                </a:lnTo>
                <a:lnTo>
                  <a:pt x="100710" y="153288"/>
                </a:lnTo>
                <a:lnTo>
                  <a:pt x="123443" y="156717"/>
                </a:lnTo>
                <a:lnTo>
                  <a:pt x="123443" y="127635"/>
                </a:lnTo>
                <a:close/>
              </a:path>
              <a:path w="406400" h="221614">
                <a:moveTo>
                  <a:pt x="121411" y="22478"/>
                </a:moveTo>
                <a:lnTo>
                  <a:pt x="3682" y="22478"/>
                </a:lnTo>
                <a:lnTo>
                  <a:pt x="3682" y="50037"/>
                </a:lnTo>
                <a:lnTo>
                  <a:pt x="4571" y="53212"/>
                </a:lnTo>
                <a:lnTo>
                  <a:pt x="8254" y="57150"/>
                </a:lnTo>
                <a:lnTo>
                  <a:pt x="11429" y="58165"/>
                </a:lnTo>
                <a:lnTo>
                  <a:pt x="113918" y="58165"/>
                </a:lnTo>
                <a:lnTo>
                  <a:pt x="117093" y="57150"/>
                </a:lnTo>
                <a:lnTo>
                  <a:pt x="118872" y="55244"/>
                </a:lnTo>
                <a:lnTo>
                  <a:pt x="120650" y="53212"/>
                </a:lnTo>
                <a:lnTo>
                  <a:pt x="121538" y="50037"/>
                </a:lnTo>
                <a:lnTo>
                  <a:pt x="121411" y="45592"/>
                </a:lnTo>
                <a:lnTo>
                  <a:pt x="121411" y="22478"/>
                </a:lnTo>
                <a:close/>
              </a:path>
              <a:path w="406400" h="221614">
                <a:moveTo>
                  <a:pt x="86867" y="0"/>
                </a:moveTo>
                <a:lnTo>
                  <a:pt x="39623" y="0"/>
                </a:lnTo>
                <a:lnTo>
                  <a:pt x="39623" y="22478"/>
                </a:lnTo>
                <a:lnTo>
                  <a:pt x="86867" y="22478"/>
                </a:lnTo>
                <a:lnTo>
                  <a:pt x="8686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82191" y="4087114"/>
            <a:ext cx="394335" cy="211454"/>
          </a:xfrm>
          <a:custGeom>
            <a:avLst/>
            <a:gdLst/>
            <a:ahLst/>
            <a:cxnLst/>
            <a:rect l="l" t="t" r="r" b="b"/>
            <a:pathLst>
              <a:path w="394335" h="211454">
                <a:moveTo>
                  <a:pt x="139826" y="120396"/>
                </a:moveTo>
                <a:lnTo>
                  <a:pt x="42544" y="120396"/>
                </a:lnTo>
                <a:lnTo>
                  <a:pt x="34710" y="120995"/>
                </a:lnTo>
                <a:lnTo>
                  <a:pt x="5403" y="146016"/>
                </a:lnTo>
                <a:lnTo>
                  <a:pt x="4571" y="153543"/>
                </a:lnTo>
                <a:lnTo>
                  <a:pt x="4571" y="177800"/>
                </a:lnTo>
                <a:lnTo>
                  <a:pt x="27590" y="208772"/>
                </a:lnTo>
                <a:lnTo>
                  <a:pt x="42544" y="210947"/>
                </a:lnTo>
                <a:lnTo>
                  <a:pt x="139826" y="210947"/>
                </a:lnTo>
                <a:lnTo>
                  <a:pt x="174926" y="191960"/>
                </a:lnTo>
                <a:lnTo>
                  <a:pt x="177800" y="177800"/>
                </a:lnTo>
                <a:lnTo>
                  <a:pt x="177800" y="174371"/>
                </a:lnTo>
                <a:lnTo>
                  <a:pt x="58038" y="174371"/>
                </a:lnTo>
                <a:lnTo>
                  <a:pt x="54990" y="173609"/>
                </a:lnTo>
                <a:lnTo>
                  <a:pt x="53339" y="172085"/>
                </a:lnTo>
                <a:lnTo>
                  <a:pt x="51815" y="170561"/>
                </a:lnTo>
                <a:lnTo>
                  <a:pt x="51053" y="168656"/>
                </a:lnTo>
                <a:lnTo>
                  <a:pt x="51181" y="166115"/>
                </a:lnTo>
                <a:lnTo>
                  <a:pt x="51181" y="164591"/>
                </a:lnTo>
                <a:lnTo>
                  <a:pt x="58038" y="156337"/>
                </a:lnTo>
                <a:lnTo>
                  <a:pt x="177800" y="156337"/>
                </a:lnTo>
                <a:lnTo>
                  <a:pt x="177800" y="153543"/>
                </a:lnTo>
                <a:lnTo>
                  <a:pt x="154987" y="122618"/>
                </a:lnTo>
                <a:lnTo>
                  <a:pt x="147806" y="120995"/>
                </a:lnTo>
                <a:lnTo>
                  <a:pt x="139826" y="120396"/>
                </a:lnTo>
                <a:close/>
              </a:path>
              <a:path w="394335" h="211454">
                <a:moveTo>
                  <a:pt x="177800" y="156337"/>
                </a:moveTo>
                <a:lnTo>
                  <a:pt x="124586" y="156337"/>
                </a:lnTo>
                <a:lnTo>
                  <a:pt x="127634" y="157099"/>
                </a:lnTo>
                <a:lnTo>
                  <a:pt x="130682" y="160147"/>
                </a:lnTo>
                <a:lnTo>
                  <a:pt x="131317" y="162051"/>
                </a:lnTo>
                <a:lnTo>
                  <a:pt x="131317" y="168656"/>
                </a:lnTo>
                <a:lnTo>
                  <a:pt x="130682" y="170561"/>
                </a:lnTo>
                <a:lnTo>
                  <a:pt x="127634" y="173609"/>
                </a:lnTo>
                <a:lnTo>
                  <a:pt x="124586" y="174371"/>
                </a:lnTo>
                <a:lnTo>
                  <a:pt x="177800" y="174371"/>
                </a:lnTo>
                <a:lnTo>
                  <a:pt x="177800" y="156337"/>
                </a:lnTo>
                <a:close/>
              </a:path>
              <a:path w="394335" h="211454">
                <a:moveTo>
                  <a:pt x="394207" y="173989"/>
                </a:moveTo>
                <a:lnTo>
                  <a:pt x="199516" y="173989"/>
                </a:lnTo>
                <a:lnTo>
                  <a:pt x="199516" y="197612"/>
                </a:lnTo>
                <a:lnTo>
                  <a:pt x="201294" y="201802"/>
                </a:lnTo>
                <a:lnTo>
                  <a:pt x="208025" y="207772"/>
                </a:lnTo>
                <a:lnTo>
                  <a:pt x="212216" y="209296"/>
                </a:lnTo>
                <a:lnTo>
                  <a:pt x="381634" y="209296"/>
                </a:lnTo>
                <a:lnTo>
                  <a:pt x="385952" y="207772"/>
                </a:lnTo>
                <a:lnTo>
                  <a:pt x="392429" y="201802"/>
                </a:lnTo>
                <a:lnTo>
                  <a:pt x="394207" y="197612"/>
                </a:lnTo>
                <a:lnTo>
                  <a:pt x="394207" y="173989"/>
                </a:lnTo>
                <a:close/>
              </a:path>
              <a:path w="394335" h="211454">
                <a:moveTo>
                  <a:pt x="323088" y="145796"/>
                </a:moveTo>
                <a:lnTo>
                  <a:pt x="276478" y="145796"/>
                </a:lnTo>
                <a:lnTo>
                  <a:pt x="276478" y="173989"/>
                </a:lnTo>
                <a:lnTo>
                  <a:pt x="323088" y="173989"/>
                </a:lnTo>
                <a:lnTo>
                  <a:pt x="323088" y="145796"/>
                </a:lnTo>
                <a:close/>
              </a:path>
              <a:path w="394335" h="211454">
                <a:moveTo>
                  <a:pt x="175259" y="82423"/>
                </a:moveTo>
                <a:lnTo>
                  <a:pt x="94106" y="82423"/>
                </a:lnTo>
                <a:lnTo>
                  <a:pt x="94233" y="87884"/>
                </a:lnTo>
                <a:lnTo>
                  <a:pt x="107187" y="96900"/>
                </a:lnTo>
                <a:lnTo>
                  <a:pt x="128904" y="96900"/>
                </a:lnTo>
                <a:lnTo>
                  <a:pt x="128904" y="115188"/>
                </a:lnTo>
                <a:lnTo>
                  <a:pt x="157733" y="115188"/>
                </a:lnTo>
                <a:lnTo>
                  <a:pt x="163194" y="115062"/>
                </a:lnTo>
                <a:lnTo>
                  <a:pt x="167385" y="113664"/>
                </a:lnTo>
                <a:lnTo>
                  <a:pt x="173608" y="108203"/>
                </a:lnTo>
                <a:lnTo>
                  <a:pt x="175259" y="104394"/>
                </a:lnTo>
                <a:lnTo>
                  <a:pt x="175259" y="82423"/>
                </a:lnTo>
                <a:close/>
              </a:path>
              <a:path w="394335" h="211454">
                <a:moveTo>
                  <a:pt x="116077" y="381"/>
                </a:moveTo>
                <a:lnTo>
                  <a:pt x="0" y="381"/>
                </a:lnTo>
                <a:lnTo>
                  <a:pt x="126" y="26162"/>
                </a:lnTo>
                <a:lnTo>
                  <a:pt x="1523" y="29590"/>
                </a:lnTo>
                <a:lnTo>
                  <a:pt x="4190" y="32131"/>
                </a:lnTo>
                <a:lnTo>
                  <a:pt x="6857" y="34544"/>
                </a:lnTo>
                <a:lnTo>
                  <a:pt x="10159" y="35813"/>
                </a:lnTo>
                <a:lnTo>
                  <a:pt x="67690" y="35813"/>
                </a:lnTo>
                <a:lnTo>
                  <a:pt x="67690" y="38988"/>
                </a:lnTo>
                <a:lnTo>
                  <a:pt x="41151" y="71512"/>
                </a:lnTo>
                <a:lnTo>
                  <a:pt x="253" y="77977"/>
                </a:lnTo>
                <a:lnTo>
                  <a:pt x="253" y="113791"/>
                </a:lnTo>
                <a:lnTo>
                  <a:pt x="52657" y="107410"/>
                </a:lnTo>
                <a:lnTo>
                  <a:pt x="88391" y="88264"/>
                </a:lnTo>
                <a:lnTo>
                  <a:pt x="94106" y="82423"/>
                </a:lnTo>
                <a:lnTo>
                  <a:pt x="175259" y="82423"/>
                </a:lnTo>
                <a:lnTo>
                  <a:pt x="175259" y="61468"/>
                </a:lnTo>
                <a:lnTo>
                  <a:pt x="108076" y="61468"/>
                </a:lnTo>
                <a:lnTo>
                  <a:pt x="108838" y="59944"/>
                </a:lnTo>
                <a:lnTo>
                  <a:pt x="109473" y="58547"/>
                </a:lnTo>
                <a:lnTo>
                  <a:pt x="109981" y="57150"/>
                </a:lnTo>
                <a:lnTo>
                  <a:pt x="110616" y="55752"/>
                </a:lnTo>
                <a:lnTo>
                  <a:pt x="111125" y="54228"/>
                </a:lnTo>
                <a:lnTo>
                  <a:pt x="111506" y="52832"/>
                </a:lnTo>
                <a:lnTo>
                  <a:pt x="175259" y="52832"/>
                </a:lnTo>
                <a:lnTo>
                  <a:pt x="175259" y="17272"/>
                </a:lnTo>
                <a:lnTo>
                  <a:pt x="116077" y="17272"/>
                </a:lnTo>
                <a:lnTo>
                  <a:pt x="116077" y="381"/>
                </a:lnTo>
                <a:close/>
              </a:path>
              <a:path w="394335" h="211454">
                <a:moveTo>
                  <a:pt x="175259" y="52832"/>
                </a:moveTo>
                <a:lnTo>
                  <a:pt x="128904" y="52832"/>
                </a:lnTo>
                <a:lnTo>
                  <a:pt x="128904" y="61468"/>
                </a:lnTo>
                <a:lnTo>
                  <a:pt x="175259" y="61468"/>
                </a:lnTo>
                <a:lnTo>
                  <a:pt x="175259" y="52832"/>
                </a:lnTo>
                <a:close/>
              </a:path>
              <a:path w="394335" h="211454">
                <a:moveTo>
                  <a:pt x="175259" y="0"/>
                </a:moveTo>
                <a:lnTo>
                  <a:pt x="128904" y="0"/>
                </a:lnTo>
                <a:lnTo>
                  <a:pt x="128904" y="17272"/>
                </a:lnTo>
                <a:lnTo>
                  <a:pt x="175259" y="17272"/>
                </a:lnTo>
                <a:lnTo>
                  <a:pt x="175259" y="0"/>
                </a:lnTo>
                <a:close/>
              </a:path>
              <a:path w="394335" h="211454">
                <a:moveTo>
                  <a:pt x="381888" y="635"/>
                </a:moveTo>
                <a:lnTo>
                  <a:pt x="209803" y="635"/>
                </a:lnTo>
                <a:lnTo>
                  <a:pt x="209676" y="28575"/>
                </a:lnTo>
                <a:lnTo>
                  <a:pt x="210692" y="31750"/>
                </a:lnTo>
                <a:lnTo>
                  <a:pt x="214883" y="35433"/>
                </a:lnTo>
                <a:lnTo>
                  <a:pt x="218185" y="36322"/>
                </a:lnTo>
                <a:lnTo>
                  <a:pt x="335279" y="36322"/>
                </a:lnTo>
                <a:lnTo>
                  <a:pt x="335279" y="52070"/>
                </a:lnTo>
                <a:lnTo>
                  <a:pt x="210184" y="52070"/>
                </a:lnTo>
                <a:lnTo>
                  <a:pt x="210184" y="130301"/>
                </a:lnTo>
                <a:lnTo>
                  <a:pt x="211327" y="133603"/>
                </a:lnTo>
                <a:lnTo>
                  <a:pt x="215900" y="137668"/>
                </a:lnTo>
                <a:lnTo>
                  <a:pt x="219201" y="138684"/>
                </a:lnTo>
                <a:lnTo>
                  <a:pt x="377444" y="138684"/>
                </a:lnTo>
                <a:lnTo>
                  <a:pt x="380745" y="137668"/>
                </a:lnTo>
                <a:lnTo>
                  <a:pt x="385317" y="133603"/>
                </a:lnTo>
                <a:lnTo>
                  <a:pt x="386460" y="130301"/>
                </a:lnTo>
                <a:lnTo>
                  <a:pt x="386460" y="103505"/>
                </a:lnTo>
                <a:lnTo>
                  <a:pt x="256666" y="103505"/>
                </a:lnTo>
                <a:lnTo>
                  <a:pt x="256666" y="87502"/>
                </a:lnTo>
                <a:lnTo>
                  <a:pt x="373919" y="87502"/>
                </a:lnTo>
                <a:lnTo>
                  <a:pt x="376808" y="86613"/>
                </a:lnTo>
                <a:lnTo>
                  <a:pt x="378840" y="84836"/>
                </a:lnTo>
                <a:lnTo>
                  <a:pt x="380872" y="82931"/>
                </a:lnTo>
                <a:lnTo>
                  <a:pt x="381888" y="79756"/>
                </a:lnTo>
                <a:lnTo>
                  <a:pt x="381888" y="635"/>
                </a:lnTo>
                <a:close/>
              </a:path>
              <a:path w="394335" h="211454">
                <a:moveTo>
                  <a:pt x="373919" y="87502"/>
                </a:moveTo>
                <a:lnTo>
                  <a:pt x="369061" y="87502"/>
                </a:lnTo>
                <a:lnTo>
                  <a:pt x="373506" y="87630"/>
                </a:lnTo>
                <a:lnTo>
                  <a:pt x="373919" y="8750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42311" y="4072890"/>
            <a:ext cx="392430" cy="226060"/>
          </a:xfrm>
          <a:custGeom>
            <a:avLst/>
            <a:gdLst/>
            <a:ahLst/>
            <a:cxnLst/>
            <a:rect l="l" t="t" r="r" b="b"/>
            <a:pathLst>
              <a:path w="392430" h="226060">
                <a:moveTo>
                  <a:pt x="179196" y="191770"/>
                </a:moveTo>
                <a:lnTo>
                  <a:pt x="8889" y="191770"/>
                </a:lnTo>
                <a:lnTo>
                  <a:pt x="8889" y="225679"/>
                </a:lnTo>
                <a:lnTo>
                  <a:pt x="48805" y="220910"/>
                </a:lnTo>
                <a:lnTo>
                  <a:pt x="88372" y="203186"/>
                </a:lnTo>
                <a:lnTo>
                  <a:pt x="94233" y="197993"/>
                </a:lnTo>
                <a:lnTo>
                  <a:pt x="179196" y="197993"/>
                </a:lnTo>
                <a:lnTo>
                  <a:pt x="179196" y="191770"/>
                </a:lnTo>
                <a:close/>
              </a:path>
              <a:path w="392430" h="226060">
                <a:moveTo>
                  <a:pt x="179196" y="197993"/>
                </a:moveTo>
                <a:lnTo>
                  <a:pt x="94233" y="197993"/>
                </a:lnTo>
                <a:lnTo>
                  <a:pt x="97536" y="201549"/>
                </a:lnTo>
                <a:lnTo>
                  <a:pt x="139406" y="220910"/>
                </a:lnTo>
                <a:lnTo>
                  <a:pt x="179196" y="225679"/>
                </a:lnTo>
                <a:lnTo>
                  <a:pt x="179196" y="197993"/>
                </a:lnTo>
                <a:close/>
              </a:path>
              <a:path w="392430" h="226060">
                <a:moveTo>
                  <a:pt x="123443" y="173227"/>
                </a:moveTo>
                <a:lnTo>
                  <a:pt x="64896" y="173227"/>
                </a:lnTo>
                <a:lnTo>
                  <a:pt x="61849" y="176911"/>
                </a:lnTo>
                <a:lnTo>
                  <a:pt x="57404" y="180212"/>
                </a:lnTo>
                <a:lnTo>
                  <a:pt x="16890" y="191770"/>
                </a:lnTo>
                <a:lnTo>
                  <a:pt x="171323" y="191770"/>
                </a:lnTo>
                <a:lnTo>
                  <a:pt x="131063" y="180212"/>
                </a:lnTo>
                <a:lnTo>
                  <a:pt x="126618" y="176911"/>
                </a:lnTo>
                <a:lnTo>
                  <a:pt x="123443" y="173227"/>
                </a:lnTo>
                <a:close/>
              </a:path>
              <a:path w="392430" h="226060">
                <a:moveTo>
                  <a:pt x="176783" y="139954"/>
                </a:moveTo>
                <a:lnTo>
                  <a:pt x="10794" y="139954"/>
                </a:lnTo>
                <a:lnTo>
                  <a:pt x="10794" y="165100"/>
                </a:lnTo>
                <a:lnTo>
                  <a:pt x="11811" y="168401"/>
                </a:lnTo>
                <a:lnTo>
                  <a:pt x="14096" y="170307"/>
                </a:lnTo>
                <a:lnTo>
                  <a:pt x="16256" y="172338"/>
                </a:lnTo>
                <a:lnTo>
                  <a:pt x="19557" y="173355"/>
                </a:lnTo>
                <a:lnTo>
                  <a:pt x="24002" y="173227"/>
                </a:lnTo>
                <a:lnTo>
                  <a:pt x="168306" y="173227"/>
                </a:lnTo>
                <a:lnTo>
                  <a:pt x="171195" y="172338"/>
                </a:lnTo>
                <a:lnTo>
                  <a:pt x="175640" y="168401"/>
                </a:lnTo>
                <a:lnTo>
                  <a:pt x="176783" y="165100"/>
                </a:lnTo>
                <a:lnTo>
                  <a:pt x="176783" y="139954"/>
                </a:lnTo>
                <a:close/>
              </a:path>
              <a:path w="392430" h="226060">
                <a:moveTo>
                  <a:pt x="168306" y="173227"/>
                </a:moveTo>
                <a:lnTo>
                  <a:pt x="163449" y="173227"/>
                </a:lnTo>
                <a:lnTo>
                  <a:pt x="167894" y="173355"/>
                </a:lnTo>
                <a:lnTo>
                  <a:pt x="168306" y="173227"/>
                </a:lnTo>
                <a:close/>
              </a:path>
              <a:path w="392430" h="226060">
                <a:moveTo>
                  <a:pt x="330326" y="14859"/>
                </a:moveTo>
                <a:lnTo>
                  <a:pt x="219582" y="14859"/>
                </a:lnTo>
                <a:lnTo>
                  <a:pt x="219582" y="35940"/>
                </a:lnTo>
                <a:lnTo>
                  <a:pt x="281813" y="50292"/>
                </a:lnTo>
                <a:lnTo>
                  <a:pt x="281813" y="107442"/>
                </a:lnTo>
                <a:lnTo>
                  <a:pt x="275115" y="149687"/>
                </a:lnTo>
                <a:lnTo>
                  <a:pt x="244951" y="182070"/>
                </a:lnTo>
                <a:lnTo>
                  <a:pt x="220090" y="186944"/>
                </a:lnTo>
                <a:lnTo>
                  <a:pt x="220090" y="222885"/>
                </a:lnTo>
                <a:lnTo>
                  <a:pt x="266207" y="215137"/>
                </a:lnTo>
                <a:lnTo>
                  <a:pt x="300989" y="191770"/>
                </a:lnTo>
                <a:lnTo>
                  <a:pt x="322945" y="154574"/>
                </a:lnTo>
                <a:lnTo>
                  <a:pt x="330326" y="104521"/>
                </a:lnTo>
                <a:lnTo>
                  <a:pt x="330326" y="14859"/>
                </a:lnTo>
                <a:close/>
              </a:path>
              <a:path w="392430" h="226060">
                <a:moveTo>
                  <a:pt x="392430" y="14224"/>
                </a:moveTo>
                <a:lnTo>
                  <a:pt x="346075" y="14224"/>
                </a:lnTo>
                <a:lnTo>
                  <a:pt x="346075" y="224282"/>
                </a:lnTo>
                <a:lnTo>
                  <a:pt x="366902" y="224282"/>
                </a:lnTo>
                <a:lnTo>
                  <a:pt x="370839" y="223520"/>
                </a:lnTo>
                <a:lnTo>
                  <a:pt x="392430" y="198755"/>
                </a:lnTo>
                <a:lnTo>
                  <a:pt x="392430" y="14224"/>
                </a:lnTo>
                <a:close/>
              </a:path>
              <a:path w="392430" h="226060">
                <a:moveTo>
                  <a:pt x="176275" y="14224"/>
                </a:moveTo>
                <a:lnTo>
                  <a:pt x="129920" y="14224"/>
                </a:lnTo>
                <a:lnTo>
                  <a:pt x="129920" y="133985"/>
                </a:lnTo>
                <a:lnTo>
                  <a:pt x="158623" y="133985"/>
                </a:lnTo>
                <a:lnTo>
                  <a:pt x="164083" y="133858"/>
                </a:lnTo>
                <a:lnTo>
                  <a:pt x="168401" y="132461"/>
                </a:lnTo>
                <a:lnTo>
                  <a:pt x="171450" y="129667"/>
                </a:lnTo>
                <a:lnTo>
                  <a:pt x="174625" y="127000"/>
                </a:lnTo>
                <a:lnTo>
                  <a:pt x="176275" y="123189"/>
                </a:lnTo>
                <a:lnTo>
                  <a:pt x="176275" y="91439"/>
                </a:lnTo>
                <a:lnTo>
                  <a:pt x="195580" y="91439"/>
                </a:lnTo>
                <a:lnTo>
                  <a:pt x="199389" y="90424"/>
                </a:lnTo>
                <a:lnTo>
                  <a:pt x="204977" y="86106"/>
                </a:lnTo>
                <a:lnTo>
                  <a:pt x="206375" y="82676"/>
                </a:lnTo>
                <a:lnTo>
                  <a:pt x="206501" y="51943"/>
                </a:lnTo>
                <a:lnTo>
                  <a:pt x="176275" y="51943"/>
                </a:lnTo>
                <a:lnTo>
                  <a:pt x="176275" y="14224"/>
                </a:lnTo>
                <a:close/>
              </a:path>
              <a:path w="392430" h="226060">
                <a:moveTo>
                  <a:pt x="87375" y="54483"/>
                </a:moveTo>
                <a:lnTo>
                  <a:pt x="38481" y="54483"/>
                </a:lnTo>
                <a:lnTo>
                  <a:pt x="37592" y="61213"/>
                </a:lnTo>
                <a:lnTo>
                  <a:pt x="36321" y="66929"/>
                </a:lnTo>
                <a:lnTo>
                  <a:pt x="34289" y="71627"/>
                </a:lnTo>
                <a:lnTo>
                  <a:pt x="32385" y="76326"/>
                </a:lnTo>
                <a:lnTo>
                  <a:pt x="29844" y="80137"/>
                </a:lnTo>
                <a:lnTo>
                  <a:pt x="0" y="96265"/>
                </a:lnTo>
                <a:lnTo>
                  <a:pt x="0" y="133731"/>
                </a:lnTo>
                <a:lnTo>
                  <a:pt x="5587" y="133604"/>
                </a:lnTo>
                <a:lnTo>
                  <a:pt x="11430" y="132969"/>
                </a:lnTo>
                <a:lnTo>
                  <a:pt x="17399" y="131572"/>
                </a:lnTo>
                <a:lnTo>
                  <a:pt x="23368" y="130301"/>
                </a:lnTo>
                <a:lnTo>
                  <a:pt x="58586" y="110942"/>
                </a:lnTo>
                <a:lnTo>
                  <a:pt x="63373" y="104775"/>
                </a:lnTo>
                <a:lnTo>
                  <a:pt x="124332" y="104775"/>
                </a:lnTo>
                <a:lnTo>
                  <a:pt x="124332" y="96265"/>
                </a:lnTo>
                <a:lnTo>
                  <a:pt x="117189" y="94791"/>
                </a:lnTo>
                <a:lnTo>
                  <a:pt x="110426" y="92090"/>
                </a:lnTo>
                <a:lnTo>
                  <a:pt x="88137" y="61213"/>
                </a:lnTo>
                <a:lnTo>
                  <a:pt x="87375" y="54483"/>
                </a:lnTo>
                <a:close/>
              </a:path>
              <a:path w="392430" h="226060">
                <a:moveTo>
                  <a:pt x="124332" y="104775"/>
                </a:moveTo>
                <a:lnTo>
                  <a:pt x="63373" y="104775"/>
                </a:lnTo>
                <a:lnTo>
                  <a:pt x="67704" y="110942"/>
                </a:lnTo>
                <a:lnTo>
                  <a:pt x="101345" y="130301"/>
                </a:lnTo>
                <a:lnTo>
                  <a:pt x="107187" y="131572"/>
                </a:lnTo>
                <a:lnTo>
                  <a:pt x="113030" y="132969"/>
                </a:lnTo>
                <a:lnTo>
                  <a:pt x="118744" y="133604"/>
                </a:lnTo>
                <a:lnTo>
                  <a:pt x="124332" y="133731"/>
                </a:lnTo>
                <a:lnTo>
                  <a:pt x="124332" y="104775"/>
                </a:lnTo>
                <a:close/>
              </a:path>
              <a:path w="392430" h="226060">
                <a:moveTo>
                  <a:pt x="123189" y="19176"/>
                </a:moveTo>
                <a:lnTo>
                  <a:pt x="1143" y="19176"/>
                </a:lnTo>
                <a:lnTo>
                  <a:pt x="1143" y="46227"/>
                </a:lnTo>
                <a:lnTo>
                  <a:pt x="2031" y="49530"/>
                </a:lnTo>
                <a:lnTo>
                  <a:pt x="3937" y="51435"/>
                </a:lnTo>
                <a:lnTo>
                  <a:pt x="5714" y="53467"/>
                </a:lnTo>
                <a:lnTo>
                  <a:pt x="8889" y="54483"/>
                </a:lnTo>
                <a:lnTo>
                  <a:pt x="115696" y="54483"/>
                </a:lnTo>
                <a:lnTo>
                  <a:pt x="118871" y="53467"/>
                </a:lnTo>
                <a:lnTo>
                  <a:pt x="120650" y="51435"/>
                </a:lnTo>
                <a:lnTo>
                  <a:pt x="122427" y="49530"/>
                </a:lnTo>
                <a:lnTo>
                  <a:pt x="123317" y="46227"/>
                </a:lnTo>
                <a:lnTo>
                  <a:pt x="123189" y="41783"/>
                </a:lnTo>
                <a:lnTo>
                  <a:pt x="123189" y="19176"/>
                </a:lnTo>
                <a:close/>
              </a:path>
              <a:path w="392430" h="226060">
                <a:moveTo>
                  <a:pt x="86613" y="0"/>
                </a:moveTo>
                <a:lnTo>
                  <a:pt x="39369" y="0"/>
                </a:lnTo>
                <a:lnTo>
                  <a:pt x="39369" y="19176"/>
                </a:lnTo>
                <a:lnTo>
                  <a:pt x="86613" y="19176"/>
                </a:lnTo>
                <a:lnTo>
                  <a:pt x="866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918" y="4523485"/>
            <a:ext cx="265430" cy="198755"/>
          </a:xfrm>
          <a:custGeom>
            <a:avLst/>
            <a:gdLst/>
            <a:ahLst/>
            <a:cxnLst/>
            <a:rect l="l" t="t" r="r" b="b"/>
            <a:pathLst>
              <a:path w="265430" h="198754">
                <a:moveTo>
                  <a:pt x="249174" y="170561"/>
                </a:moveTo>
                <a:lnTo>
                  <a:pt x="206883" y="170561"/>
                </a:lnTo>
                <a:lnTo>
                  <a:pt x="206883" y="198374"/>
                </a:lnTo>
                <a:lnTo>
                  <a:pt x="239496" y="198374"/>
                </a:lnTo>
                <a:lnTo>
                  <a:pt x="242976" y="197358"/>
                </a:lnTo>
                <a:lnTo>
                  <a:pt x="245427" y="195199"/>
                </a:lnTo>
                <a:lnTo>
                  <a:pt x="247891" y="193166"/>
                </a:lnTo>
                <a:lnTo>
                  <a:pt x="249148" y="189864"/>
                </a:lnTo>
                <a:lnTo>
                  <a:pt x="249174" y="170561"/>
                </a:lnTo>
                <a:close/>
              </a:path>
              <a:path w="265430" h="198754">
                <a:moveTo>
                  <a:pt x="240715" y="0"/>
                </a:moveTo>
                <a:lnTo>
                  <a:pt x="194081" y="0"/>
                </a:lnTo>
                <a:lnTo>
                  <a:pt x="132359" y="136651"/>
                </a:lnTo>
                <a:lnTo>
                  <a:pt x="132359" y="170561"/>
                </a:lnTo>
                <a:lnTo>
                  <a:pt x="256603" y="170561"/>
                </a:lnTo>
                <a:lnTo>
                  <a:pt x="259930" y="169544"/>
                </a:lnTo>
                <a:lnTo>
                  <a:pt x="262115" y="167512"/>
                </a:lnTo>
                <a:lnTo>
                  <a:pt x="264312" y="165608"/>
                </a:lnTo>
                <a:lnTo>
                  <a:pt x="265417" y="162305"/>
                </a:lnTo>
                <a:lnTo>
                  <a:pt x="265404" y="134619"/>
                </a:lnTo>
                <a:lnTo>
                  <a:pt x="180136" y="134619"/>
                </a:lnTo>
                <a:lnTo>
                  <a:pt x="240715" y="0"/>
                </a:lnTo>
                <a:close/>
              </a:path>
              <a:path w="265430" h="198754">
                <a:moveTo>
                  <a:pt x="249174" y="80899"/>
                </a:moveTo>
                <a:lnTo>
                  <a:pt x="206883" y="80899"/>
                </a:lnTo>
                <a:lnTo>
                  <a:pt x="206883" y="134619"/>
                </a:lnTo>
                <a:lnTo>
                  <a:pt x="249174" y="134619"/>
                </a:lnTo>
                <a:lnTo>
                  <a:pt x="249174" y="80899"/>
                </a:lnTo>
                <a:close/>
              </a:path>
              <a:path w="265430" h="198754">
                <a:moveTo>
                  <a:pt x="125958" y="0"/>
                </a:moveTo>
                <a:lnTo>
                  <a:pt x="0" y="0"/>
                </a:lnTo>
                <a:lnTo>
                  <a:pt x="0" y="25653"/>
                </a:lnTo>
                <a:lnTo>
                  <a:pt x="1092" y="28955"/>
                </a:lnTo>
                <a:lnTo>
                  <a:pt x="5486" y="33019"/>
                </a:lnTo>
                <a:lnTo>
                  <a:pt x="8813" y="34036"/>
                </a:lnTo>
                <a:lnTo>
                  <a:pt x="82524" y="34036"/>
                </a:lnTo>
                <a:lnTo>
                  <a:pt x="73647" y="53298"/>
                </a:lnTo>
                <a:lnTo>
                  <a:pt x="56760" y="92489"/>
                </a:lnTo>
                <a:lnTo>
                  <a:pt x="41064" y="132847"/>
                </a:lnTo>
                <a:lnTo>
                  <a:pt x="26743" y="175849"/>
                </a:lnTo>
                <a:lnTo>
                  <a:pt x="20116" y="198374"/>
                </a:lnTo>
                <a:lnTo>
                  <a:pt x="67894" y="198374"/>
                </a:lnTo>
                <a:lnTo>
                  <a:pt x="70125" y="188825"/>
                </a:lnTo>
                <a:lnTo>
                  <a:pt x="72517" y="179228"/>
                </a:lnTo>
                <a:lnTo>
                  <a:pt x="83646" y="140176"/>
                </a:lnTo>
                <a:lnTo>
                  <a:pt x="97448" y="99694"/>
                </a:lnTo>
                <a:lnTo>
                  <a:pt x="115369" y="55975"/>
                </a:lnTo>
                <a:lnTo>
                  <a:pt x="125958" y="32638"/>
                </a:lnTo>
                <a:lnTo>
                  <a:pt x="12595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2052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08227" y="4507865"/>
            <a:ext cx="406400" cy="222250"/>
          </a:xfrm>
          <a:custGeom>
            <a:avLst/>
            <a:gdLst/>
            <a:ahLst/>
            <a:cxnLst/>
            <a:rect l="l" t="t" r="r" b="b"/>
            <a:pathLst>
              <a:path w="406400" h="222250">
                <a:moveTo>
                  <a:pt x="341756" y="131699"/>
                </a:moveTo>
                <a:lnTo>
                  <a:pt x="244347" y="131699"/>
                </a:lnTo>
                <a:lnTo>
                  <a:pt x="236533" y="132298"/>
                </a:lnTo>
                <a:lnTo>
                  <a:pt x="207208" y="157319"/>
                </a:lnTo>
                <a:lnTo>
                  <a:pt x="206375" y="164846"/>
                </a:lnTo>
                <a:lnTo>
                  <a:pt x="206375" y="189102"/>
                </a:lnTo>
                <a:lnTo>
                  <a:pt x="229457" y="220075"/>
                </a:lnTo>
                <a:lnTo>
                  <a:pt x="244347" y="222250"/>
                </a:lnTo>
                <a:lnTo>
                  <a:pt x="341756" y="222250"/>
                </a:lnTo>
                <a:lnTo>
                  <a:pt x="376793" y="203263"/>
                </a:lnTo>
                <a:lnTo>
                  <a:pt x="379729" y="189102"/>
                </a:lnTo>
                <a:lnTo>
                  <a:pt x="379729" y="185674"/>
                </a:lnTo>
                <a:lnTo>
                  <a:pt x="259841" y="185674"/>
                </a:lnTo>
                <a:lnTo>
                  <a:pt x="256794" y="184912"/>
                </a:lnTo>
                <a:lnTo>
                  <a:pt x="255269" y="183387"/>
                </a:lnTo>
                <a:lnTo>
                  <a:pt x="253619" y="181863"/>
                </a:lnTo>
                <a:lnTo>
                  <a:pt x="252984" y="179832"/>
                </a:lnTo>
                <a:lnTo>
                  <a:pt x="252984" y="173355"/>
                </a:lnTo>
                <a:lnTo>
                  <a:pt x="253619" y="171450"/>
                </a:lnTo>
                <a:lnTo>
                  <a:pt x="255269" y="169925"/>
                </a:lnTo>
                <a:lnTo>
                  <a:pt x="256794" y="168401"/>
                </a:lnTo>
                <a:lnTo>
                  <a:pt x="259841" y="167639"/>
                </a:lnTo>
                <a:lnTo>
                  <a:pt x="379729" y="167639"/>
                </a:lnTo>
                <a:lnTo>
                  <a:pt x="379729" y="164846"/>
                </a:lnTo>
                <a:lnTo>
                  <a:pt x="356806" y="133921"/>
                </a:lnTo>
                <a:lnTo>
                  <a:pt x="349662" y="132298"/>
                </a:lnTo>
                <a:lnTo>
                  <a:pt x="341756" y="131699"/>
                </a:lnTo>
                <a:close/>
              </a:path>
              <a:path w="406400" h="222250">
                <a:moveTo>
                  <a:pt x="379729" y="167639"/>
                </a:moveTo>
                <a:lnTo>
                  <a:pt x="326390" y="167639"/>
                </a:lnTo>
                <a:lnTo>
                  <a:pt x="329565" y="168401"/>
                </a:lnTo>
                <a:lnTo>
                  <a:pt x="330961" y="169925"/>
                </a:lnTo>
                <a:lnTo>
                  <a:pt x="332485" y="171450"/>
                </a:lnTo>
                <a:lnTo>
                  <a:pt x="333247" y="173355"/>
                </a:lnTo>
                <a:lnTo>
                  <a:pt x="332993" y="175895"/>
                </a:lnTo>
                <a:lnTo>
                  <a:pt x="332993" y="177419"/>
                </a:lnTo>
                <a:lnTo>
                  <a:pt x="333247" y="179832"/>
                </a:lnTo>
                <a:lnTo>
                  <a:pt x="332485" y="181863"/>
                </a:lnTo>
                <a:lnTo>
                  <a:pt x="330961" y="183387"/>
                </a:lnTo>
                <a:lnTo>
                  <a:pt x="329565" y="184912"/>
                </a:lnTo>
                <a:lnTo>
                  <a:pt x="326390" y="185674"/>
                </a:lnTo>
                <a:lnTo>
                  <a:pt x="379729" y="185674"/>
                </a:lnTo>
                <a:lnTo>
                  <a:pt x="379729" y="167639"/>
                </a:lnTo>
                <a:close/>
              </a:path>
              <a:path w="406400" h="222250">
                <a:moveTo>
                  <a:pt x="286892" y="46862"/>
                </a:moveTo>
                <a:lnTo>
                  <a:pt x="237997" y="46862"/>
                </a:lnTo>
                <a:lnTo>
                  <a:pt x="236333" y="56483"/>
                </a:lnTo>
                <a:lnTo>
                  <a:pt x="233822" y="64579"/>
                </a:lnTo>
                <a:lnTo>
                  <a:pt x="199516" y="89408"/>
                </a:lnTo>
                <a:lnTo>
                  <a:pt x="199516" y="126873"/>
                </a:lnTo>
                <a:lnTo>
                  <a:pt x="205104" y="126873"/>
                </a:lnTo>
                <a:lnTo>
                  <a:pt x="210947" y="126111"/>
                </a:lnTo>
                <a:lnTo>
                  <a:pt x="251936" y="109727"/>
                </a:lnTo>
                <a:lnTo>
                  <a:pt x="262889" y="97917"/>
                </a:lnTo>
                <a:lnTo>
                  <a:pt x="323849" y="97917"/>
                </a:lnTo>
                <a:lnTo>
                  <a:pt x="323849" y="89408"/>
                </a:lnTo>
                <a:lnTo>
                  <a:pt x="316706" y="88005"/>
                </a:lnTo>
                <a:lnTo>
                  <a:pt x="309943" y="85328"/>
                </a:lnTo>
                <a:lnTo>
                  <a:pt x="290703" y="64515"/>
                </a:lnTo>
                <a:lnTo>
                  <a:pt x="288925" y="59689"/>
                </a:lnTo>
                <a:lnTo>
                  <a:pt x="287654" y="53721"/>
                </a:lnTo>
                <a:lnTo>
                  <a:pt x="286892" y="46862"/>
                </a:lnTo>
                <a:close/>
              </a:path>
              <a:path w="406400" h="222250">
                <a:moveTo>
                  <a:pt x="323849" y="97917"/>
                </a:moveTo>
                <a:lnTo>
                  <a:pt x="262889" y="97917"/>
                </a:lnTo>
                <a:lnTo>
                  <a:pt x="267221" y="104155"/>
                </a:lnTo>
                <a:lnTo>
                  <a:pt x="300863" y="123571"/>
                </a:lnTo>
                <a:lnTo>
                  <a:pt x="318261" y="126873"/>
                </a:lnTo>
                <a:lnTo>
                  <a:pt x="323849" y="126873"/>
                </a:lnTo>
                <a:lnTo>
                  <a:pt x="323849" y="97917"/>
                </a:lnTo>
                <a:close/>
              </a:path>
              <a:path w="406400" h="222250">
                <a:moveTo>
                  <a:pt x="322579" y="11684"/>
                </a:moveTo>
                <a:lnTo>
                  <a:pt x="200659" y="11684"/>
                </a:lnTo>
                <a:lnTo>
                  <a:pt x="200659" y="38735"/>
                </a:lnTo>
                <a:lnTo>
                  <a:pt x="201803" y="42037"/>
                </a:lnTo>
                <a:lnTo>
                  <a:pt x="203961" y="43942"/>
                </a:lnTo>
                <a:lnTo>
                  <a:pt x="206120" y="45974"/>
                </a:lnTo>
                <a:lnTo>
                  <a:pt x="209550" y="46989"/>
                </a:lnTo>
                <a:lnTo>
                  <a:pt x="213994" y="46862"/>
                </a:lnTo>
                <a:lnTo>
                  <a:pt x="314102" y="46862"/>
                </a:lnTo>
                <a:lnTo>
                  <a:pt x="316991" y="45974"/>
                </a:lnTo>
                <a:lnTo>
                  <a:pt x="321436" y="42037"/>
                </a:lnTo>
                <a:lnTo>
                  <a:pt x="322579" y="38735"/>
                </a:lnTo>
                <a:lnTo>
                  <a:pt x="322579" y="11684"/>
                </a:lnTo>
                <a:close/>
              </a:path>
              <a:path w="406400" h="222250">
                <a:moveTo>
                  <a:pt x="314102" y="46862"/>
                </a:moveTo>
                <a:lnTo>
                  <a:pt x="309244" y="46862"/>
                </a:lnTo>
                <a:lnTo>
                  <a:pt x="313689" y="46989"/>
                </a:lnTo>
                <a:lnTo>
                  <a:pt x="314102" y="46862"/>
                </a:lnTo>
                <a:close/>
              </a:path>
              <a:path w="406400" h="222250">
                <a:moveTo>
                  <a:pt x="375792" y="11302"/>
                </a:moveTo>
                <a:lnTo>
                  <a:pt x="329437" y="11302"/>
                </a:lnTo>
                <a:lnTo>
                  <a:pt x="329437" y="126492"/>
                </a:lnTo>
                <a:lnTo>
                  <a:pt x="358140" y="126492"/>
                </a:lnTo>
                <a:lnTo>
                  <a:pt x="363600" y="126364"/>
                </a:lnTo>
                <a:lnTo>
                  <a:pt x="367918" y="124968"/>
                </a:lnTo>
                <a:lnTo>
                  <a:pt x="370966" y="122174"/>
                </a:lnTo>
                <a:lnTo>
                  <a:pt x="374141" y="119380"/>
                </a:lnTo>
                <a:lnTo>
                  <a:pt x="375792" y="115697"/>
                </a:lnTo>
                <a:lnTo>
                  <a:pt x="375792" y="86740"/>
                </a:lnTo>
                <a:lnTo>
                  <a:pt x="395097" y="86740"/>
                </a:lnTo>
                <a:lnTo>
                  <a:pt x="398906" y="85598"/>
                </a:lnTo>
                <a:lnTo>
                  <a:pt x="404495" y="81280"/>
                </a:lnTo>
                <a:lnTo>
                  <a:pt x="405891" y="77850"/>
                </a:lnTo>
                <a:lnTo>
                  <a:pt x="406018" y="47117"/>
                </a:lnTo>
                <a:lnTo>
                  <a:pt x="375792" y="47117"/>
                </a:lnTo>
                <a:lnTo>
                  <a:pt x="375792" y="11302"/>
                </a:lnTo>
                <a:close/>
              </a:path>
              <a:path w="406400" h="222250">
                <a:moveTo>
                  <a:pt x="167296" y="216788"/>
                </a:moveTo>
                <a:lnTo>
                  <a:pt x="134238" y="216788"/>
                </a:lnTo>
                <a:lnTo>
                  <a:pt x="134238" y="221361"/>
                </a:lnTo>
                <a:lnTo>
                  <a:pt x="155194" y="221361"/>
                </a:lnTo>
                <a:lnTo>
                  <a:pt x="159003" y="220599"/>
                </a:lnTo>
                <a:lnTo>
                  <a:pt x="162432" y="219201"/>
                </a:lnTo>
                <a:lnTo>
                  <a:pt x="165988" y="217677"/>
                </a:lnTo>
                <a:lnTo>
                  <a:pt x="167296" y="216788"/>
                </a:lnTo>
                <a:close/>
              </a:path>
              <a:path w="406400" h="222250">
                <a:moveTo>
                  <a:pt x="180594" y="11302"/>
                </a:moveTo>
                <a:lnTo>
                  <a:pt x="134238" y="11302"/>
                </a:lnTo>
                <a:lnTo>
                  <a:pt x="134238" y="181610"/>
                </a:lnTo>
                <a:lnTo>
                  <a:pt x="132460" y="182245"/>
                </a:lnTo>
                <a:lnTo>
                  <a:pt x="129412" y="182880"/>
                </a:lnTo>
                <a:lnTo>
                  <a:pt x="125094" y="183387"/>
                </a:lnTo>
                <a:lnTo>
                  <a:pt x="120268" y="184150"/>
                </a:lnTo>
                <a:lnTo>
                  <a:pt x="115442" y="184531"/>
                </a:lnTo>
                <a:lnTo>
                  <a:pt x="0" y="184531"/>
                </a:lnTo>
                <a:lnTo>
                  <a:pt x="126" y="209804"/>
                </a:lnTo>
                <a:lnTo>
                  <a:pt x="1650" y="213613"/>
                </a:lnTo>
                <a:lnTo>
                  <a:pt x="4571" y="216154"/>
                </a:lnTo>
                <a:lnTo>
                  <a:pt x="7365" y="218694"/>
                </a:lnTo>
                <a:lnTo>
                  <a:pt x="11429" y="219963"/>
                </a:lnTo>
                <a:lnTo>
                  <a:pt x="114553" y="219963"/>
                </a:lnTo>
                <a:lnTo>
                  <a:pt x="119634" y="219583"/>
                </a:lnTo>
                <a:lnTo>
                  <a:pt x="124459" y="218821"/>
                </a:lnTo>
                <a:lnTo>
                  <a:pt x="126618" y="218439"/>
                </a:lnTo>
                <a:lnTo>
                  <a:pt x="128523" y="218186"/>
                </a:lnTo>
                <a:lnTo>
                  <a:pt x="131825" y="217424"/>
                </a:lnTo>
                <a:lnTo>
                  <a:pt x="133222" y="217170"/>
                </a:lnTo>
                <a:lnTo>
                  <a:pt x="134238" y="216788"/>
                </a:lnTo>
                <a:lnTo>
                  <a:pt x="167296" y="216788"/>
                </a:lnTo>
                <a:lnTo>
                  <a:pt x="169163" y="215519"/>
                </a:lnTo>
                <a:lnTo>
                  <a:pt x="171957" y="212598"/>
                </a:lnTo>
                <a:lnTo>
                  <a:pt x="174878" y="209804"/>
                </a:lnTo>
                <a:lnTo>
                  <a:pt x="177037" y="206629"/>
                </a:lnTo>
                <a:lnTo>
                  <a:pt x="178434" y="203200"/>
                </a:lnTo>
                <a:lnTo>
                  <a:pt x="179959" y="199644"/>
                </a:lnTo>
                <a:lnTo>
                  <a:pt x="180594" y="195834"/>
                </a:lnTo>
                <a:lnTo>
                  <a:pt x="180594" y="11302"/>
                </a:lnTo>
                <a:close/>
              </a:path>
              <a:path w="406400" h="222250">
                <a:moveTo>
                  <a:pt x="85978" y="151130"/>
                </a:moveTo>
                <a:lnTo>
                  <a:pt x="40259" y="151130"/>
                </a:lnTo>
                <a:lnTo>
                  <a:pt x="40259" y="184531"/>
                </a:lnTo>
                <a:lnTo>
                  <a:pt x="85978" y="184531"/>
                </a:lnTo>
                <a:lnTo>
                  <a:pt x="85978" y="151130"/>
                </a:lnTo>
                <a:close/>
              </a:path>
              <a:path w="406400" h="222250">
                <a:moveTo>
                  <a:pt x="86867" y="58165"/>
                </a:moveTo>
                <a:lnTo>
                  <a:pt x="39623" y="58165"/>
                </a:lnTo>
                <a:lnTo>
                  <a:pt x="39623" y="61340"/>
                </a:lnTo>
                <a:lnTo>
                  <a:pt x="38883" y="76485"/>
                </a:lnTo>
                <a:lnTo>
                  <a:pt x="21707" y="111107"/>
                </a:lnTo>
                <a:lnTo>
                  <a:pt x="1650" y="119125"/>
                </a:lnTo>
                <a:lnTo>
                  <a:pt x="1650" y="156590"/>
                </a:lnTo>
                <a:lnTo>
                  <a:pt x="7238" y="156590"/>
                </a:lnTo>
                <a:lnTo>
                  <a:pt x="12953" y="155829"/>
                </a:lnTo>
                <a:lnTo>
                  <a:pt x="52800" y="139446"/>
                </a:lnTo>
                <a:lnTo>
                  <a:pt x="63626" y="127635"/>
                </a:lnTo>
                <a:lnTo>
                  <a:pt x="123443" y="127635"/>
                </a:lnTo>
                <a:lnTo>
                  <a:pt x="123443" y="119125"/>
                </a:lnTo>
                <a:lnTo>
                  <a:pt x="116347" y="117723"/>
                </a:lnTo>
                <a:lnTo>
                  <a:pt x="109728" y="115046"/>
                </a:lnTo>
                <a:lnTo>
                  <a:pt x="87558" y="76485"/>
                </a:lnTo>
                <a:lnTo>
                  <a:pt x="86867" y="61340"/>
                </a:lnTo>
                <a:lnTo>
                  <a:pt x="86867" y="58165"/>
                </a:lnTo>
                <a:close/>
              </a:path>
              <a:path w="406400" h="222250">
                <a:moveTo>
                  <a:pt x="123443" y="127635"/>
                </a:moveTo>
                <a:lnTo>
                  <a:pt x="63626" y="127635"/>
                </a:lnTo>
                <a:lnTo>
                  <a:pt x="67913" y="133873"/>
                </a:lnTo>
                <a:lnTo>
                  <a:pt x="100710" y="153288"/>
                </a:lnTo>
                <a:lnTo>
                  <a:pt x="117856" y="156590"/>
                </a:lnTo>
                <a:lnTo>
                  <a:pt x="123443" y="156590"/>
                </a:lnTo>
                <a:lnTo>
                  <a:pt x="123443" y="127635"/>
                </a:lnTo>
                <a:close/>
              </a:path>
              <a:path w="406400" h="222250">
                <a:moveTo>
                  <a:pt x="121411" y="22479"/>
                </a:moveTo>
                <a:lnTo>
                  <a:pt x="3682" y="22479"/>
                </a:lnTo>
                <a:lnTo>
                  <a:pt x="3682" y="49911"/>
                </a:lnTo>
                <a:lnTo>
                  <a:pt x="4571" y="53212"/>
                </a:lnTo>
                <a:lnTo>
                  <a:pt x="6476" y="55118"/>
                </a:lnTo>
                <a:lnTo>
                  <a:pt x="8254" y="57150"/>
                </a:lnTo>
                <a:lnTo>
                  <a:pt x="11429" y="58165"/>
                </a:lnTo>
                <a:lnTo>
                  <a:pt x="113918" y="58165"/>
                </a:lnTo>
                <a:lnTo>
                  <a:pt x="117093" y="57150"/>
                </a:lnTo>
                <a:lnTo>
                  <a:pt x="118872" y="55118"/>
                </a:lnTo>
                <a:lnTo>
                  <a:pt x="120650" y="53212"/>
                </a:lnTo>
                <a:lnTo>
                  <a:pt x="121538" y="49911"/>
                </a:lnTo>
                <a:lnTo>
                  <a:pt x="121411" y="45593"/>
                </a:lnTo>
                <a:lnTo>
                  <a:pt x="121411" y="22479"/>
                </a:lnTo>
                <a:close/>
              </a:path>
              <a:path w="406400" h="222250">
                <a:moveTo>
                  <a:pt x="86867" y="0"/>
                </a:moveTo>
                <a:lnTo>
                  <a:pt x="39623" y="0"/>
                </a:lnTo>
                <a:lnTo>
                  <a:pt x="39623" y="22479"/>
                </a:lnTo>
                <a:lnTo>
                  <a:pt x="86867" y="22479"/>
                </a:lnTo>
                <a:lnTo>
                  <a:pt x="8686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82191" y="4519167"/>
            <a:ext cx="394335" cy="211454"/>
          </a:xfrm>
          <a:custGeom>
            <a:avLst/>
            <a:gdLst/>
            <a:ahLst/>
            <a:cxnLst/>
            <a:rect l="l" t="t" r="r" b="b"/>
            <a:pathLst>
              <a:path w="394335" h="211454">
                <a:moveTo>
                  <a:pt x="139826" y="120396"/>
                </a:moveTo>
                <a:lnTo>
                  <a:pt x="42544" y="120396"/>
                </a:lnTo>
                <a:lnTo>
                  <a:pt x="34710" y="120995"/>
                </a:lnTo>
                <a:lnTo>
                  <a:pt x="5403" y="146016"/>
                </a:lnTo>
                <a:lnTo>
                  <a:pt x="4571" y="153543"/>
                </a:lnTo>
                <a:lnTo>
                  <a:pt x="4571" y="177800"/>
                </a:lnTo>
                <a:lnTo>
                  <a:pt x="27590" y="208772"/>
                </a:lnTo>
                <a:lnTo>
                  <a:pt x="42544" y="210947"/>
                </a:lnTo>
                <a:lnTo>
                  <a:pt x="139826" y="210947"/>
                </a:lnTo>
                <a:lnTo>
                  <a:pt x="174926" y="191960"/>
                </a:lnTo>
                <a:lnTo>
                  <a:pt x="177800" y="177800"/>
                </a:lnTo>
                <a:lnTo>
                  <a:pt x="177800" y="174371"/>
                </a:lnTo>
                <a:lnTo>
                  <a:pt x="58038" y="174371"/>
                </a:lnTo>
                <a:lnTo>
                  <a:pt x="54990" y="173609"/>
                </a:lnTo>
                <a:lnTo>
                  <a:pt x="53339" y="172085"/>
                </a:lnTo>
                <a:lnTo>
                  <a:pt x="51815" y="170561"/>
                </a:lnTo>
                <a:lnTo>
                  <a:pt x="51053" y="168529"/>
                </a:lnTo>
                <a:lnTo>
                  <a:pt x="51181" y="166116"/>
                </a:lnTo>
                <a:lnTo>
                  <a:pt x="51181" y="164592"/>
                </a:lnTo>
                <a:lnTo>
                  <a:pt x="58038" y="156337"/>
                </a:lnTo>
                <a:lnTo>
                  <a:pt x="177800" y="156337"/>
                </a:lnTo>
                <a:lnTo>
                  <a:pt x="177800" y="153543"/>
                </a:lnTo>
                <a:lnTo>
                  <a:pt x="154987" y="122618"/>
                </a:lnTo>
                <a:lnTo>
                  <a:pt x="147806" y="120995"/>
                </a:lnTo>
                <a:lnTo>
                  <a:pt x="139826" y="120396"/>
                </a:lnTo>
                <a:close/>
              </a:path>
              <a:path w="394335" h="211454">
                <a:moveTo>
                  <a:pt x="177800" y="156337"/>
                </a:moveTo>
                <a:lnTo>
                  <a:pt x="124586" y="156337"/>
                </a:lnTo>
                <a:lnTo>
                  <a:pt x="127634" y="157099"/>
                </a:lnTo>
                <a:lnTo>
                  <a:pt x="130682" y="160147"/>
                </a:lnTo>
                <a:lnTo>
                  <a:pt x="131317" y="162052"/>
                </a:lnTo>
                <a:lnTo>
                  <a:pt x="131317" y="168529"/>
                </a:lnTo>
                <a:lnTo>
                  <a:pt x="130682" y="170561"/>
                </a:lnTo>
                <a:lnTo>
                  <a:pt x="127634" y="173609"/>
                </a:lnTo>
                <a:lnTo>
                  <a:pt x="124586" y="174371"/>
                </a:lnTo>
                <a:lnTo>
                  <a:pt x="177800" y="174371"/>
                </a:lnTo>
                <a:lnTo>
                  <a:pt x="177800" y="156337"/>
                </a:lnTo>
                <a:close/>
              </a:path>
              <a:path w="394335" h="211454">
                <a:moveTo>
                  <a:pt x="394207" y="173862"/>
                </a:moveTo>
                <a:lnTo>
                  <a:pt x="199516" y="173862"/>
                </a:lnTo>
                <a:lnTo>
                  <a:pt x="199516" y="197612"/>
                </a:lnTo>
                <a:lnTo>
                  <a:pt x="201294" y="201803"/>
                </a:lnTo>
                <a:lnTo>
                  <a:pt x="208025" y="207772"/>
                </a:lnTo>
                <a:lnTo>
                  <a:pt x="212216" y="209296"/>
                </a:lnTo>
                <a:lnTo>
                  <a:pt x="381634" y="209296"/>
                </a:lnTo>
                <a:lnTo>
                  <a:pt x="385952" y="207772"/>
                </a:lnTo>
                <a:lnTo>
                  <a:pt x="392429" y="201803"/>
                </a:lnTo>
                <a:lnTo>
                  <a:pt x="394207" y="197612"/>
                </a:lnTo>
                <a:lnTo>
                  <a:pt x="394207" y="173862"/>
                </a:lnTo>
                <a:close/>
              </a:path>
              <a:path w="394335" h="211454">
                <a:moveTo>
                  <a:pt x="323088" y="145796"/>
                </a:moveTo>
                <a:lnTo>
                  <a:pt x="276478" y="145796"/>
                </a:lnTo>
                <a:lnTo>
                  <a:pt x="276478" y="173862"/>
                </a:lnTo>
                <a:lnTo>
                  <a:pt x="323088" y="173862"/>
                </a:lnTo>
                <a:lnTo>
                  <a:pt x="323088" y="145796"/>
                </a:lnTo>
                <a:close/>
              </a:path>
              <a:path w="394335" h="211454">
                <a:moveTo>
                  <a:pt x="175259" y="82423"/>
                </a:moveTo>
                <a:lnTo>
                  <a:pt x="94106" y="82423"/>
                </a:lnTo>
                <a:lnTo>
                  <a:pt x="94233" y="87884"/>
                </a:lnTo>
                <a:lnTo>
                  <a:pt x="107187" y="96901"/>
                </a:lnTo>
                <a:lnTo>
                  <a:pt x="128904" y="96901"/>
                </a:lnTo>
                <a:lnTo>
                  <a:pt x="128904" y="115189"/>
                </a:lnTo>
                <a:lnTo>
                  <a:pt x="157733" y="115189"/>
                </a:lnTo>
                <a:lnTo>
                  <a:pt x="163194" y="115062"/>
                </a:lnTo>
                <a:lnTo>
                  <a:pt x="167385" y="113665"/>
                </a:lnTo>
                <a:lnTo>
                  <a:pt x="170560" y="110871"/>
                </a:lnTo>
                <a:lnTo>
                  <a:pt x="173608" y="108077"/>
                </a:lnTo>
                <a:lnTo>
                  <a:pt x="175259" y="104394"/>
                </a:lnTo>
                <a:lnTo>
                  <a:pt x="175259" y="82423"/>
                </a:lnTo>
                <a:close/>
              </a:path>
              <a:path w="394335" h="211454">
                <a:moveTo>
                  <a:pt x="116077" y="381"/>
                </a:moveTo>
                <a:lnTo>
                  <a:pt x="0" y="381"/>
                </a:lnTo>
                <a:lnTo>
                  <a:pt x="126" y="26162"/>
                </a:lnTo>
                <a:lnTo>
                  <a:pt x="1523" y="29591"/>
                </a:lnTo>
                <a:lnTo>
                  <a:pt x="4190" y="32131"/>
                </a:lnTo>
                <a:lnTo>
                  <a:pt x="6857" y="34544"/>
                </a:lnTo>
                <a:lnTo>
                  <a:pt x="10159" y="35814"/>
                </a:lnTo>
                <a:lnTo>
                  <a:pt x="67690" y="35814"/>
                </a:lnTo>
                <a:lnTo>
                  <a:pt x="67690" y="38989"/>
                </a:lnTo>
                <a:lnTo>
                  <a:pt x="41151" y="71510"/>
                </a:lnTo>
                <a:lnTo>
                  <a:pt x="253" y="77851"/>
                </a:lnTo>
                <a:lnTo>
                  <a:pt x="253" y="113792"/>
                </a:lnTo>
                <a:lnTo>
                  <a:pt x="52657" y="107394"/>
                </a:lnTo>
                <a:lnTo>
                  <a:pt x="88391" y="88137"/>
                </a:lnTo>
                <a:lnTo>
                  <a:pt x="94106" y="82423"/>
                </a:lnTo>
                <a:lnTo>
                  <a:pt x="175259" y="82423"/>
                </a:lnTo>
                <a:lnTo>
                  <a:pt x="175259" y="61468"/>
                </a:lnTo>
                <a:lnTo>
                  <a:pt x="108076" y="61468"/>
                </a:lnTo>
                <a:lnTo>
                  <a:pt x="108838" y="59944"/>
                </a:lnTo>
                <a:lnTo>
                  <a:pt x="109473" y="58547"/>
                </a:lnTo>
                <a:lnTo>
                  <a:pt x="109981" y="57150"/>
                </a:lnTo>
                <a:lnTo>
                  <a:pt x="110616" y="55626"/>
                </a:lnTo>
                <a:lnTo>
                  <a:pt x="111125" y="54229"/>
                </a:lnTo>
                <a:lnTo>
                  <a:pt x="111506" y="52705"/>
                </a:lnTo>
                <a:lnTo>
                  <a:pt x="175259" y="52705"/>
                </a:lnTo>
                <a:lnTo>
                  <a:pt x="175259" y="17272"/>
                </a:lnTo>
                <a:lnTo>
                  <a:pt x="116077" y="17272"/>
                </a:lnTo>
                <a:lnTo>
                  <a:pt x="116077" y="381"/>
                </a:lnTo>
                <a:close/>
              </a:path>
              <a:path w="394335" h="211454">
                <a:moveTo>
                  <a:pt x="175259" y="52705"/>
                </a:moveTo>
                <a:lnTo>
                  <a:pt x="128904" y="52705"/>
                </a:lnTo>
                <a:lnTo>
                  <a:pt x="128904" y="61468"/>
                </a:lnTo>
                <a:lnTo>
                  <a:pt x="175259" y="61468"/>
                </a:lnTo>
                <a:lnTo>
                  <a:pt x="175259" y="52705"/>
                </a:lnTo>
                <a:close/>
              </a:path>
              <a:path w="394335" h="211454">
                <a:moveTo>
                  <a:pt x="175259" y="0"/>
                </a:moveTo>
                <a:lnTo>
                  <a:pt x="128904" y="0"/>
                </a:lnTo>
                <a:lnTo>
                  <a:pt x="128904" y="17272"/>
                </a:lnTo>
                <a:lnTo>
                  <a:pt x="175259" y="17272"/>
                </a:lnTo>
                <a:lnTo>
                  <a:pt x="175259" y="0"/>
                </a:lnTo>
                <a:close/>
              </a:path>
              <a:path w="394335" h="211454">
                <a:moveTo>
                  <a:pt x="381888" y="635"/>
                </a:moveTo>
                <a:lnTo>
                  <a:pt x="209803" y="635"/>
                </a:lnTo>
                <a:lnTo>
                  <a:pt x="209676" y="28575"/>
                </a:lnTo>
                <a:lnTo>
                  <a:pt x="210692" y="31750"/>
                </a:lnTo>
                <a:lnTo>
                  <a:pt x="212851" y="33528"/>
                </a:lnTo>
                <a:lnTo>
                  <a:pt x="214883" y="35433"/>
                </a:lnTo>
                <a:lnTo>
                  <a:pt x="218185" y="36322"/>
                </a:lnTo>
                <a:lnTo>
                  <a:pt x="335279" y="36322"/>
                </a:lnTo>
                <a:lnTo>
                  <a:pt x="335279" y="52070"/>
                </a:lnTo>
                <a:lnTo>
                  <a:pt x="210184" y="52070"/>
                </a:lnTo>
                <a:lnTo>
                  <a:pt x="210184" y="130302"/>
                </a:lnTo>
                <a:lnTo>
                  <a:pt x="211327" y="133604"/>
                </a:lnTo>
                <a:lnTo>
                  <a:pt x="215900" y="137668"/>
                </a:lnTo>
                <a:lnTo>
                  <a:pt x="219201" y="138684"/>
                </a:lnTo>
                <a:lnTo>
                  <a:pt x="377444" y="138684"/>
                </a:lnTo>
                <a:lnTo>
                  <a:pt x="380745" y="137668"/>
                </a:lnTo>
                <a:lnTo>
                  <a:pt x="385317" y="133604"/>
                </a:lnTo>
                <a:lnTo>
                  <a:pt x="386460" y="130302"/>
                </a:lnTo>
                <a:lnTo>
                  <a:pt x="386460" y="103505"/>
                </a:lnTo>
                <a:lnTo>
                  <a:pt x="256666" y="103505"/>
                </a:lnTo>
                <a:lnTo>
                  <a:pt x="256666" y="87503"/>
                </a:lnTo>
                <a:lnTo>
                  <a:pt x="373506" y="87503"/>
                </a:lnTo>
                <a:lnTo>
                  <a:pt x="376808" y="86614"/>
                </a:lnTo>
                <a:lnTo>
                  <a:pt x="378840" y="84836"/>
                </a:lnTo>
                <a:lnTo>
                  <a:pt x="380872" y="82931"/>
                </a:lnTo>
                <a:lnTo>
                  <a:pt x="381888" y="79756"/>
                </a:lnTo>
                <a:lnTo>
                  <a:pt x="381888" y="6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42311" y="4504944"/>
            <a:ext cx="392430" cy="226060"/>
          </a:xfrm>
          <a:custGeom>
            <a:avLst/>
            <a:gdLst/>
            <a:ahLst/>
            <a:cxnLst/>
            <a:rect l="l" t="t" r="r" b="b"/>
            <a:pathLst>
              <a:path w="392430" h="226060">
                <a:moveTo>
                  <a:pt x="179196" y="191769"/>
                </a:moveTo>
                <a:lnTo>
                  <a:pt x="8889" y="191769"/>
                </a:lnTo>
                <a:lnTo>
                  <a:pt x="8889" y="225678"/>
                </a:lnTo>
                <a:lnTo>
                  <a:pt x="48805" y="220910"/>
                </a:lnTo>
                <a:lnTo>
                  <a:pt x="88372" y="203186"/>
                </a:lnTo>
                <a:lnTo>
                  <a:pt x="94233" y="197992"/>
                </a:lnTo>
                <a:lnTo>
                  <a:pt x="179196" y="197992"/>
                </a:lnTo>
                <a:lnTo>
                  <a:pt x="179196" y="191769"/>
                </a:lnTo>
                <a:close/>
              </a:path>
              <a:path w="392430" h="226060">
                <a:moveTo>
                  <a:pt x="179196" y="197992"/>
                </a:moveTo>
                <a:lnTo>
                  <a:pt x="94233" y="197992"/>
                </a:lnTo>
                <a:lnTo>
                  <a:pt x="97536" y="201548"/>
                </a:lnTo>
                <a:lnTo>
                  <a:pt x="139406" y="220910"/>
                </a:lnTo>
                <a:lnTo>
                  <a:pt x="179196" y="225678"/>
                </a:lnTo>
                <a:lnTo>
                  <a:pt x="179196" y="197992"/>
                </a:lnTo>
                <a:close/>
              </a:path>
              <a:path w="392430" h="226060">
                <a:moveTo>
                  <a:pt x="123443" y="173227"/>
                </a:moveTo>
                <a:lnTo>
                  <a:pt x="64896" y="173227"/>
                </a:lnTo>
                <a:lnTo>
                  <a:pt x="61849" y="176910"/>
                </a:lnTo>
                <a:lnTo>
                  <a:pt x="57404" y="180085"/>
                </a:lnTo>
                <a:lnTo>
                  <a:pt x="16890" y="191769"/>
                </a:lnTo>
                <a:lnTo>
                  <a:pt x="171323" y="191769"/>
                </a:lnTo>
                <a:lnTo>
                  <a:pt x="131063" y="180085"/>
                </a:lnTo>
                <a:lnTo>
                  <a:pt x="126618" y="176910"/>
                </a:lnTo>
                <a:lnTo>
                  <a:pt x="123443" y="173227"/>
                </a:lnTo>
                <a:close/>
              </a:path>
              <a:path w="392430" h="226060">
                <a:moveTo>
                  <a:pt x="176783" y="139953"/>
                </a:moveTo>
                <a:lnTo>
                  <a:pt x="10794" y="139953"/>
                </a:lnTo>
                <a:lnTo>
                  <a:pt x="10794" y="165100"/>
                </a:lnTo>
                <a:lnTo>
                  <a:pt x="11811" y="168401"/>
                </a:lnTo>
                <a:lnTo>
                  <a:pt x="14096" y="170306"/>
                </a:lnTo>
                <a:lnTo>
                  <a:pt x="16256" y="172338"/>
                </a:lnTo>
                <a:lnTo>
                  <a:pt x="19557" y="173354"/>
                </a:lnTo>
                <a:lnTo>
                  <a:pt x="24002" y="173227"/>
                </a:lnTo>
                <a:lnTo>
                  <a:pt x="168306" y="173227"/>
                </a:lnTo>
                <a:lnTo>
                  <a:pt x="171195" y="172338"/>
                </a:lnTo>
                <a:lnTo>
                  <a:pt x="175640" y="168401"/>
                </a:lnTo>
                <a:lnTo>
                  <a:pt x="176783" y="165100"/>
                </a:lnTo>
                <a:lnTo>
                  <a:pt x="176783" y="139953"/>
                </a:lnTo>
                <a:close/>
              </a:path>
              <a:path w="392430" h="226060">
                <a:moveTo>
                  <a:pt x="168306" y="173227"/>
                </a:moveTo>
                <a:lnTo>
                  <a:pt x="163449" y="173227"/>
                </a:lnTo>
                <a:lnTo>
                  <a:pt x="167894" y="173354"/>
                </a:lnTo>
                <a:lnTo>
                  <a:pt x="168306" y="173227"/>
                </a:lnTo>
                <a:close/>
              </a:path>
              <a:path w="392430" h="226060">
                <a:moveTo>
                  <a:pt x="330326" y="14858"/>
                </a:moveTo>
                <a:lnTo>
                  <a:pt x="219582" y="14858"/>
                </a:lnTo>
                <a:lnTo>
                  <a:pt x="219582" y="35940"/>
                </a:lnTo>
                <a:lnTo>
                  <a:pt x="281813" y="50291"/>
                </a:lnTo>
                <a:lnTo>
                  <a:pt x="281813" y="107441"/>
                </a:lnTo>
                <a:lnTo>
                  <a:pt x="275115" y="149687"/>
                </a:lnTo>
                <a:lnTo>
                  <a:pt x="244951" y="182070"/>
                </a:lnTo>
                <a:lnTo>
                  <a:pt x="220090" y="186943"/>
                </a:lnTo>
                <a:lnTo>
                  <a:pt x="220090" y="222884"/>
                </a:lnTo>
                <a:lnTo>
                  <a:pt x="266207" y="215137"/>
                </a:lnTo>
                <a:lnTo>
                  <a:pt x="300989" y="191769"/>
                </a:lnTo>
                <a:lnTo>
                  <a:pt x="322945" y="154574"/>
                </a:lnTo>
                <a:lnTo>
                  <a:pt x="330326" y="104520"/>
                </a:lnTo>
                <a:lnTo>
                  <a:pt x="330326" y="14858"/>
                </a:lnTo>
                <a:close/>
              </a:path>
              <a:path w="392430" h="226060">
                <a:moveTo>
                  <a:pt x="392430" y="14223"/>
                </a:moveTo>
                <a:lnTo>
                  <a:pt x="346075" y="14223"/>
                </a:lnTo>
                <a:lnTo>
                  <a:pt x="346075" y="224281"/>
                </a:lnTo>
                <a:lnTo>
                  <a:pt x="366902" y="224281"/>
                </a:lnTo>
                <a:lnTo>
                  <a:pt x="370839" y="223519"/>
                </a:lnTo>
                <a:lnTo>
                  <a:pt x="392430" y="198754"/>
                </a:lnTo>
                <a:lnTo>
                  <a:pt x="392430" y="14223"/>
                </a:lnTo>
                <a:close/>
              </a:path>
              <a:path w="392430" h="226060">
                <a:moveTo>
                  <a:pt x="176275" y="14223"/>
                </a:moveTo>
                <a:lnTo>
                  <a:pt x="129920" y="14223"/>
                </a:lnTo>
                <a:lnTo>
                  <a:pt x="129920" y="133984"/>
                </a:lnTo>
                <a:lnTo>
                  <a:pt x="158623" y="133984"/>
                </a:lnTo>
                <a:lnTo>
                  <a:pt x="164083" y="133857"/>
                </a:lnTo>
                <a:lnTo>
                  <a:pt x="168401" y="132460"/>
                </a:lnTo>
                <a:lnTo>
                  <a:pt x="171450" y="129666"/>
                </a:lnTo>
                <a:lnTo>
                  <a:pt x="174625" y="126872"/>
                </a:lnTo>
                <a:lnTo>
                  <a:pt x="176275" y="123189"/>
                </a:lnTo>
                <a:lnTo>
                  <a:pt x="176275" y="91439"/>
                </a:lnTo>
                <a:lnTo>
                  <a:pt x="195580" y="91439"/>
                </a:lnTo>
                <a:lnTo>
                  <a:pt x="206501" y="51942"/>
                </a:lnTo>
                <a:lnTo>
                  <a:pt x="176275" y="51942"/>
                </a:lnTo>
                <a:lnTo>
                  <a:pt x="176275" y="14223"/>
                </a:lnTo>
                <a:close/>
              </a:path>
              <a:path w="392430" h="226060">
                <a:moveTo>
                  <a:pt x="87375" y="54355"/>
                </a:moveTo>
                <a:lnTo>
                  <a:pt x="38481" y="54355"/>
                </a:lnTo>
                <a:lnTo>
                  <a:pt x="37592" y="61086"/>
                </a:lnTo>
                <a:lnTo>
                  <a:pt x="36321" y="66928"/>
                </a:lnTo>
                <a:lnTo>
                  <a:pt x="34289" y="71627"/>
                </a:lnTo>
                <a:lnTo>
                  <a:pt x="32385" y="76326"/>
                </a:lnTo>
                <a:lnTo>
                  <a:pt x="29844" y="80136"/>
                </a:lnTo>
                <a:lnTo>
                  <a:pt x="0" y="96265"/>
                </a:lnTo>
                <a:lnTo>
                  <a:pt x="0" y="133730"/>
                </a:lnTo>
                <a:lnTo>
                  <a:pt x="5587" y="133603"/>
                </a:lnTo>
                <a:lnTo>
                  <a:pt x="11430" y="132968"/>
                </a:lnTo>
                <a:lnTo>
                  <a:pt x="17399" y="131571"/>
                </a:lnTo>
                <a:lnTo>
                  <a:pt x="23368" y="130301"/>
                </a:lnTo>
                <a:lnTo>
                  <a:pt x="58586" y="110888"/>
                </a:lnTo>
                <a:lnTo>
                  <a:pt x="63373" y="104647"/>
                </a:lnTo>
                <a:lnTo>
                  <a:pt x="124332" y="104647"/>
                </a:lnTo>
                <a:lnTo>
                  <a:pt x="124332" y="96265"/>
                </a:lnTo>
                <a:lnTo>
                  <a:pt x="117189" y="94789"/>
                </a:lnTo>
                <a:lnTo>
                  <a:pt x="110426" y="92074"/>
                </a:lnTo>
                <a:lnTo>
                  <a:pt x="88137" y="61086"/>
                </a:lnTo>
                <a:lnTo>
                  <a:pt x="87375" y="54355"/>
                </a:lnTo>
                <a:close/>
              </a:path>
              <a:path w="392430" h="226060">
                <a:moveTo>
                  <a:pt x="124332" y="104647"/>
                </a:moveTo>
                <a:lnTo>
                  <a:pt x="63373" y="104647"/>
                </a:lnTo>
                <a:lnTo>
                  <a:pt x="67704" y="110888"/>
                </a:lnTo>
                <a:lnTo>
                  <a:pt x="101345" y="130301"/>
                </a:lnTo>
                <a:lnTo>
                  <a:pt x="107187" y="131571"/>
                </a:lnTo>
                <a:lnTo>
                  <a:pt x="113030" y="132968"/>
                </a:lnTo>
                <a:lnTo>
                  <a:pt x="118744" y="133603"/>
                </a:lnTo>
                <a:lnTo>
                  <a:pt x="124332" y="133730"/>
                </a:lnTo>
                <a:lnTo>
                  <a:pt x="124332" y="104647"/>
                </a:lnTo>
                <a:close/>
              </a:path>
              <a:path w="392430" h="226060">
                <a:moveTo>
                  <a:pt x="123189" y="19176"/>
                </a:moveTo>
                <a:lnTo>
                  <a:pt x="1143" y="19176"/>
                </a:lnTo>
                <a:lnTo>
                  <a:pt x="1143" y="46227"/>
                </a:lnTo>
                <a:lnTo>
                  <a:pt x="2031" y="49529"/>
                </a:lnTo>
                <a:lnTo>
                  <a:pt x="3937" y="51434"/>
                </a:lnTo>
                <a:lnTo>
                  <a:pt x="5714" y="53466"/>
                </a:lnTo>
                <a:lnTo>
                  <a:pt x="8889" y="54482"/>
                </a:lnTo>
                <a:lnTo>
                  <a:pt x="13335" y="54355"/>
                </a:lnTo>
                <a:lnTo>
                  <a:pt x="116093" y="54355"/>
                </a:lnTo>
                <a:lnTo>
                  <a:pt x="118871" y="53466"/>
                </a:lnTo>
                <a:lnTo>
                  <a:pt x="120650" y="51434"/>
                </a:lnTo>
                <a:lnTo>
                  <a:pt x="122427" y="49529"/>
                </a:lnTo>
                <a:lnTo>
                  <a:pt x="123317" y="46227"/>
                </a:lnTo>
                <a:lnTo>
                  <a:pt x="123189" y="41782"/>
                </a:lnTo>
                <a:lnTo>
                  <a:pt x="123189" y="19176"/>
                </a:lnTo>
                <a:close/>
              </a:path>
              <a:path w="392430" h="226060">
                <a:moveTo>
                  <a:pt x="116093" y="54355"/>
                </a:moveTo>
                <a:lnTo>
                  <a:pt x="111379" y="54355"/>
                </a:lnTo>
                <a:lnTo>
                  <a:pt x="115696" y="54482"/>
                </a:lnTo>
                <a:lnTo>
                  <a:pt x="116093" y="54355"/>
                </a:lnTo>
                <a:close/>
              </a:path>
              <a:path w="392430" h="226060">
                <a:moveTo>
                  <a:pt x="86613" y="0"/>
                </a:moveTo>
                <a:lnTo>
                  <a:pt x="39369" y="0"/>
                </a:lnTo>
                <a:lnTo>
                  <a:pt x="39369" y="19176"/>
                </a:lnTo>
                <a:lnTo>
                  <a:pt x="86613" y="19176"/>
                </a:lnTo>
                <a:lnTo>
                  <a:pt x="866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4918" y="4955540"/>
            <a:ext cx="261620" cy="200025"/>
          </a:xfrm>
          <a:custGeom>
            <a:avLst/>
            <a:gdLst/>
            <a:ahLst/>
            <a:cxnLst/>
            <a:rect l="l" t="t" r="r" b="b"/>
            <a:pathLst>
              <a:path w="261619" h="200025">
                <a:moveTo>
                  <a:pt x="183565" y="141477"/>
                </a:moveTo>
                <a:lnTo>
                  <a:pt x="138988" y="141477"/>
                </a:lnTo>
                <a:lnTo>
                  <a:pt x="140488" y="154743"/>
                </a:lnTo>
                <a:lnTo>
                  <a:pt x="165899" y="191398"/>
                </a:lnTo>
                <a:lnTo>
                  <a:pt x="199567" y="200025"/>
                </a:lnTo>
                <a:lnTo>
                  <a:pt x="213469" y="198856"/>
                </a:lnTo>
                <a:lnTo>
                  <a:pt x="251947" y="172606"/>
                </a:lnTo>
                <a:lnTo>
                  <a:pt x="254760" y="165988"/>
                </a:lnTo>
                <a:lnTo>
                  <a:pt x="199567" y="165988"/>
                </a:lnTo>
                <a:lnTo>
                  <a:pt x="196507" y="165862"/>
                </a:lnTo>
                <a:lnTo>
                  <a:pt x="193319" y="163575"/>
                </a:lnTo>
                <a:lnTo>
                  <a:pt x="186728" y="154939"/>
                </a:lnTo>
                <a:lnTo>
                  <a:pt x="184581" y="148971"/>
                </a:lnTo>
                <a:lnTo>
                  <a:pt x="183565" y="141477"/>
                </a:lnTo>
                <a:close/>
              </a:path>
              <a:path w="261619" h="200025">
                <a:moveTo>
                  <a:pt x="254842" y="96647"/>
                </a:moveTo>
                <a:lnTo>
                  <a:pt x="201980" y="96647"/>
                </a:lnTo>
                <a:lnTo>
                  <a:pt x="203733" y="97536"/>
                </a:lnTo>
                <a:lnTo>
                  <a:pt x="205511" y="99060"/>
                </a:lnTo>
                <a:lnTo>
                  <a:pt x="207289" y="100711"/>
                </a:lnTo>
                <a:lnTo>
                  <a:pt x="209042" y="103250"/>
                </a:lnTo>
                <a:lnTo>
                  <a:pt x="210769" y="106552"/>
                </a:lnTo>
                <a:lnTo>
                  <a:pt x="214426" y="113157"/>
                </a:lnTo>
                <a:lnTo>
                  <a:pt x="216255" y="121412"/>
                </a:lnTo>
                <a:lnTo>
                  <a:pt x="216255" y="131190"/>
                </a:lnTo>
                <a:lnTo>
                  <a:pt x="204660" y="165988"/>
                </a:lnTo>
                <a:lnTo>
                  <a:pt x="254760" y="165988"/>
                </a:lnTo>
                <a:lnTo>
                  <a:pt x="256954" y="160829"/>
                </a:lnTo>
                <a:lnTo>
                  <a:pt x="259991" y="147028"/>
                </a:lnTo>
                <a:lnTo>
                  <a:pt x="261061" y="131190"/>
                </a:lnTo>
                <a:lnTo>
                  <a:pt x="260090" y="116115"/>
                </a:lnTo>
                <a:lnTo>
                  <a:pt x="257330" y="102885"/>
                </a:lnTo>
                <a:lnTo>
                  <a:pt x="254842" y="96647"/>
                </a:lnTo>
                <a:close/>
              </a:path>
              <a:path w="261619" h="200025">
                <a:moveTo>
                  <a:pt x="256489" y="0"/>
                </a:moveTo>
                <a:lnTo>
                  <a:pt x="148132" y="0"/>
                </a:lnTo>
                <a:lnTo>
                  <a:pt x="141503" y="112649"/>
                </a:lnTo>
                <a:lnTo>
                  <a:pt x="184251" y="112649"/>
                </a:lnTo>
                <a:lnTo>
                  <a:pt x="185623" y="107061"/>
                </a:lnTo>
                <a:lnTo>
                  <a:pt x="187807" y="102997"/>
                </a:lnTo>
                <a:lnTo>
                  <a:pt x="193789" y="97917"/>
                </a:lnTo>
                <a:lnTo>
                  <a:pt x="196951" y="96647"/>
                </a:lnTo>
                <a:lnTo>
                  <a:pt x="254842" y="96647"/>
                </a:lnTo>
                <a:lnTo>
                  <a:pt x="252785" y="91489"/>
                </a:lnTo>
                <a:lnTo>
                  <a:pt x="246456" y="81914"/>
                </a:lnTo>
                <a:lnTo>
                  <a:pt x="238474" y="74318"/>
                </a:lnTo>
                <a:lnTo>
                  <a:pt x="232887" y="71120"/>
                </a:lnTo>
                <a:lnTo>
                  <a:pt x="184022" y="71120"/>
                </a:lnTo>
                <a:lnTo>
                  <a:pt x="186994" y="34036"/>
                </a:lnTo>
                <a:lnTo>
                  <a:pt x="247688" y="34036"/>
                </a:lnTo>
                <a:lnTo>
                  <a:pt x="251015" y="33147"/>
                </a:lnTo>
                <a:lnTo>
                  <a:pt x="255397" y="29083"/>
                </a:lnTo>
                <a:lnTo>
                  <a:pt x="256501" y="25908"/>
                </a:lnTo>
                <a:lnTo>
                  <a:pt x="256489" y="0"/>
                </a:lnTo>
                <a:close/>
              </a:path>
              <a:path w="261619" h="200025">
                <a:moveTo>
                  <a:pt x="205282" y="64388"/>
                </a:moveTo>
                <a:lnTo>
                  <a:pt x="184022" y="71120"/>
                </a:lnTo>
                <a:lnTo>
                  <a:pt x="232887" y="71120"/>
                </a:lnTo>
                <a:lnTo>
                  <a:pt x="228950" y="68865"/>
                </a:lnTo>
                <a:lnTo>
                  <a:pt x="217886" y="65555"/>
                </a:lnTo>
                <a:lnTo>
                  <a:pt x="205282" y="64388"/>
                </a:lnTo>
                <a:close/>
              </a:path>
              <a:path w="261619" h="200025">
                <a:moveTo>
                  <a:pt x="125958" y="0"/>
                </a:moveTo>
                <a:lnTo>
                  <a:pt x="0" y="0"/>
                </a:lnTo>
                <a:lnTo>
                  <a:pt x="0" y="25654"/>
                </a:lnTo>
                <a:lnTo>
                  <a:pt x="1092" y="28956"/>
                </a:lnTo>
                <a:lnTo>
                  <a:pt x="5486" y="33020"/>
                </a:lnTo>
                <a:lnTo>
                  <a:pt x="8813" y="34036"/>
                </a:lnTo>
                <a:lnTo>
                  <a:pt x="82524" y="34036"/>
                </a:lnTo>
                <a:lnTo>
                  <a:pt x="73647" y="53298"/>
                </a:lnTo>
                <a:lnTo>
                  <a:pt x="56760" y="92489"/>
                </a:lnTo>
                <a:lnTo>
                  <a:pt x="41064" y="132847"/>
                </a:lnTo>
                <a:lnTo>
                  <a:pt x="26743" y="175849"/>
                </a:lnTo>
                <a:lnTo>
                  <a:pt x="20116" y="198374"/>
                </a:lnTo>
                <a:lnTo>
                  <a:pt x="67894" y="198374"/>
                </a:lnTo>
                <a:lnTo>
                  <a:pt x="70125" y="188823"/>
                </a:lnTo>
                <a:lnTo>
                  <a:pt x="72517" y="179212"/>
                </a:lnTo>
                <a:lnTo>
                  <a:pt x="83646" y="140160"/>
                </a:lnTo>
                <a:lnTo>
                  <a:pt x="97448" y="99694"/>
                </a:lnTo>
                <a:lnTo>
                  <a:pt x="115369" y="55975"/>
                </a:lnTo>
                <a:lnTo>
                  <a:pt x="125958" y="32638"/>
                </a:lnTo>
                <a:lnTo>
                  <a:pt x="12595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2052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13846" y="4937252"/>
            <a:ext cx="607695" cy="225425"/>
          </a:xfrm>
          <a:custGeom>
            <a:avLst/>
            <a:gdLst/>
            <a:ahLst/>
            <a:cxnLst/>
            <a:rect l="l" t="t" r="r" b="b"/>
            <a:pathLst>
              <a:path w="607694" h="225425">
                <a:moveTo>
                  <a:pt x="336137" y="134365"/>
                </a:moveTo>
                <a:lnTo>
                  <a:pt x="238728" y="134365"/>
                </a:lnTo>
                <a:lnTo>
                  <a:pt x="230914" y="134965"/>
                </a:lnTo>
                <a:lnTo>
                  <a:pt x="201588" y="159986"/>
                </a:lnTo>
                <a:lnTo>
                  <a:pt x="200755" y="167512"/>
                </a:lnTo>
                <a:lnTo>
                  <a:pt x="200755" y="191770"/>
                </a:lnTo>
                <a:lnTo>
                  <a:pt x="223837" y="222742"/>
                </a:lnTo>
                <a:lnTo>
                  <a:pt x="238728" y="224917"/>
                </a:lnTo>
                <a:lnTo>
                  <a:pt x="336137" y="224917"/>
                </a:lnTo>
                <a:lnTo>
                  <a:pt x="371173" y="205930"/>
                </a:lnTo>
                <a:lnTo>
                  <a:pt x="374110" y="191770"/>
                </a:lnTo>
                <a:lnTo>
                  <a:pt x="374110" y="188340"/>
                </a:lnTo>
                <a:lnTo>
                  <a:pt x="254222" y="188340"/>
                </a:lnTo>
                <a:lnTo>
                  <a:pt x="251174" y="187578"/>
                </a:lnTo>
                <a:lnTo>
                  <a:pt x="249650" y="186055"/>
                </a:lnTo>
                <a:lnTo>
                  <a:pt x="247999" y="184531"/>
                </a:lnTo>
                <a:lnTo>
                  <a:pt x="247364" y="182499"/>
                </a:lnTo>
                <a:lnTo>
                  <a:pt x="247364" y="176022"/>
                </a:lnTo>
                <a:lnTo>
                  <a:pt x="247999" y="174117"/>
                </a:lnTo>
                <a:lnTo>
                  <a:pt x="249650" y="172593"/>
                </a:lnTo>
                <a:lnTo>
                  <a:pt x="251174" y="171069"/>
                </a:lnTo>
                <a:lnTo>
                  <a:pt x="254222" y="170307"/>
                </a:lnTo>
                <a:lnTo>
                  <a:pt x="374110" y="170307"/>
                </a:lnTo>
                <a:lnTo>
                  <a:pt x="374110" y="167512"/>
                </a:lnTo>
                <a:lnTo>
                  <a:pt x="351187" y="136588"/>
                </a:lnTo>
                <a:lnTo>
                  <a:pt x="344043" y="134965"/>
                </a:lnTo>
                <a:lnTo>
                  <a:pt x="336137" y="134365"/>
                </a:lnTo>
                <a:close/>
              </a:path>
              <a:path w="607694" h="225425">
                <a:moveTo>
                  <a:pt x="374110" y="170307"/>
                </a:moveTo>
                <a:lnTo>
                  <a:pt x="320770" y="170307"/>
                </a:lnTo>
                <a:lnTo>
                  <a:pt x="323945" y="171069"/>
                </a:lnTo>
                <a:lnTo>
                  <a:pt x="325342" y="172593"/>
                </a:lnTo>
                <a:lnTo>
                  <a:pt x="326866" y="174117"/>
                </a:lnTo>
                <a:lnTo>
                  <a:pt x="327628" y="176022"/>
                </a:lnTo>
                <a:lnTo>
                  <a:pt x="327374" y="178562"/>
                </a:lnTo>
                <a:lnTo>
                  <a:pt x="327374" y="180086"/>
                </a:lnTo>
                <a:lnTo>
                  <a:pt x="327628" y="182499"/>
                </a:lnTo>
                <a:lnTo>
                  <a:pt x="326866" y="184531"/>
                </a:lnTo>
                <a:lnTo>
                  <a:pt x="325342" y="186055"/>
                </a:lnTo>
                <a:lnTo>
                  <a:pt x="323945" y="187578"/>
                </a:lnTo>
                <a:lnTo>
                  <a:pt x="320770" y="188340"/>
                </a:lnTo>
                <a:lnTo>
                  <a:pt x="374110" y="188340"/>
                </a:lnTo>
                <a:lnTo>
                  <a:pt x="374110" y="170307"/>
                </a:lnTo>
                <a:close/>
              </a:path>
              <a:path w="607694" h="225425">
                <a:moveTo>
                  <a:pt x="460851" y="148971"/>
                </a:moveTo>
                <a:lnTo>
                  <a:pt x="414242" y="148971"/>
                </a:lnTo>
                <a:lnTo>
                  <a:pt x="414242" y="214249"/>
                </a:lnTo>
                <a:lnTo>
                  <a:pt x="415639" y="217805"/>
                </a:lnTo>
                <a:lnTo>
                  <a:pt x="418306" y="220218"/>
                </a:lnTo>
                <a:lnTo>
                  <a:pt x="420846" y="222758"/>
                </a:lnTo>
                <a:lnTo>
                  <a:pt x="424529" y="224027"/>
                </a:lnTo>
                <a:lnTo>
                  <a:pt x="567785" y="224027"/>
                </a:lnTo>
                <a:lnTo>
                  <a:pt x="571468" y="222758"/>
                </a:lnTo>
                <a:lnTo>
                  <a:pt x="576929" y="217805"/>
                </a:lnTo>
                <a:lnTo>
                  <a:pt x="578326" y="214249"/>
                </a:lnTo>
                <a:lnTo>
                  <a:pt x="578326" y="188340"/>
                </a:lnTo>
                <a:lnTo>
                  <a:pt x="460851" y="188340"/>
                </a:lnTo>
                <a:lnTo>
                  <a:pt x="460851" y="148971"/>
                </a:lnTo>
                <a:close/>
              </a:path>
              <a:path w="607694" h="225425">
                <a:moveTo>
                  <a:pt x="577437" y="13970"/>
                </a:moveTo>
                <a:lnTo>
                  <a:pt x="531082" y="13970"/>
                </a:lnTo>
                <a:lnTo>
                  <a:pt x="531082" y="162687"/>
                </a:lnTo>
                <a:lnTo>
                  <a:pt x="565245" y="162687"/>
                </a:lnTo>
                <a:lnTo>
                  <a:pt x="569563" y="161289"/>
                </a:lnTo>
                <a:lnTo>
                  <a:pt x="572611" y="158496"/>
                </a:lnTo>
                <a:lnTo>
                  <a:pt x="575786" y="155701"/>
                </a:lnTo>
                <a:lnTo>
                  <a:pt x="577437" y="151892"/>
                </a:lnTo>
                <a:lnTo>
                  <a:pt x="577437" y="96647"/>
                </a:lnTo>
                <a:lnTo>
                  <a:pt x="596741" y="96647"/>
                </a:lnTo>
                <a:lnTo>
                  <a:pt x="607663" y="57150"/>
                </a:lnTo>
                <a:lnTo>
                  <a:pt x="577437" y="57150"/>
                </a:lnTo>
                <a:lnTo>
                  <a:pt x="577437" y="13970"/>
                </a:lnTo>
                <a:close/>
              </a:path>
              <a:path w="607694" h="225425">
                <a:moveTo>
                  <a:pt x="493998" y="58674"/>
                </a:moveTo>
                <a:lnTo>
                  <a:pt x="434054" y="58674"/>
                </a:lnTo>
                <a:lnTo>
                  <a:pt x="423513" y="58927"/>
                </a:lnTo>
                <a:lnTo>
                  <a:pt x="415639" y="61975"/>
                </a:lnTo>
                <a:lnTo>
                  <a:pt x="410432" y="67818"/>
                </a:lnTo>
                <a:lnTo>
                  <a:pt x="405352" y="73660"/>
                </a:lnTo>
                <a:lnTo>
                  <a:pt x="402812" y="81025"/>
                </a:lnTo>
                <a:lnTo>
                  <a:pt x="402812" y="120776"/>
                </a:lnTo>
                <a:lnTo>
                  <a:pt x="405352" y="128270"/>
                </a:lnTo>
                <a:lnTo>
                  <a:pt x="415639" y="140081"/>
                </a:lnTo>
                <a:lnTo>
                  <a:pt x="423513" y="143128"/>
                </a:lnTo>
                <a:lnTo>
                  <a:pt x="434054" y="143256"/>
                </a:lnTo>
                <a:lnTo>
                  <a:pt x="493998" y="143256"/>
                </a:lnTo>
                <a:lnTo>
                  <a:pt x="504539" y="143128"/>
                </a:lnTo>
                <a:lnTo>
                  <a:pt x="512413" y="140081"/>
                </a:lnTo>
                <a:lnTo>
                  <a:pt x="517493" y="134112"/>
                </a:lnTo>
                <a:lnTo>
                  <a:pt x="522573" y="128270"/>
                </a:lnTo>
                <a:lnTo>
                  <a:pt x="525113" y="120776"/>
                </a:lnTo>
                <a:lnTo>
                  <a:pt x="525113" y="108458"/>
                </a:lnTo>
                <a:lnTo>
                  <a:pt x="456025" y="108458"/>
                </a:lnTo>
                <a:lnTo>
                  <a:pt x="453866" y="108076"/>
                </a:lnTo>
                <a:lnTo>
                  <a:pt x="450310" y="106299"/>
                </a:lnTo>
                <a:lnTo>
                  <a:pt x="449294" y="104648"/>
                </a:lnTo>
                <a:lnTo>
                  <a:pt x="449167" y="101981"/>
                </a:lnTo>
                <a:lnTo>
                  <a:pt x="449294" y="99440"/>
                </a:lnTo>
                <a:lnTo>
                  <a:pt x="450310" y="97789"/>
                </a:lnTo>
                <a:lnTo>
                  <a:pt x="452088" y="97155"/>
                </a:lnTo>
                <a:lnTo>
                  <a:pt x="453866" y="96393"/>
                </a:lnTo>
                <a:lnTo>
                  <a:pt x="456025" y="96138"/>
                </a:lnTo>
                <a:lnTo>
                  <a:pt x="525113" y="96138"/>
                </a:lnTo>
                <a:lnTo>
                  <a:pt x="525113" y="81025"/>
                </a:lnTo>
                <a:lnTo>
                  <a:pt x="522573" y="73660"/>
                </a:lnTo>
                <a:lnTo>
                  <a:pt x="512413" y="61975"/>
                </a:lnTo>
                <a:lnTo>
                  <a:pt x="504539" y="58927"/>
                </a:lnTo>
                <a:lnTo>
                  <a:pt x="493998" y="58674"/>
                </a:lnTo>
                <a:close/>
              </a:path>
              <a:path w="607694" h="225425">
                <a:moveTo>
                  <a:pt x="370173" y="13970"/>
                </a:moveTo>
                <a:lnTo>
                  <a:pt x="323818" y="13970"/>
                </a:lnTo>
                <a:lnTo>
                  <a:pt x="323818" y="129159"/>
                </a:lnTo>
                <a:lnTo>
                  <a:pt x="352520" y="129159"/>
                </a:lnTo>
                <a:lnTo>
                  <a:pt x="357981" y="129032"/>
                </a:lnTo>
                <a:lnTo>
                  <a:pt x="362299" y="127635"/>
                </a:lnTo>
                <a:lnTo>
                  <a:pt x="365347" y="124840"/>
                </a:lnTo>
                <a:lnTo>
                  <a:pt x="368522" y="122047"/>
                </a:lnTo>
                <a:lnTo>
                  <a:pt x="370173" y="118363"/>
                </a:lnTo>
                <a:lnTo>
                  <a:pt x="370173" y="89408"/>
                </a:lnTo>
                <a:lnTo>
                  <a:pt x="389477" y="89408"/>
                </a:lnTo>
                <a:lnTo>
                  <a:pt x="393287" y="88264"/>
                </a:lnTo>
                <a:lnTo>
                  <a:pt x="398875" y="83947"/>
                </a:lnTo>
                <a:lnTo>
                  <a:pt x="400272" y="80518"/>
                </a:lnTo>
                <a:lnTo>
                  <a:pt x="400399" y="49784"/>
                </a:lnTo>
                <a:lnTo>
                  <a:pt x="370173" y="49784"/>
                </a:lnTo>
                <a:lnTo>
                  <a:pt x="370173" y="13970"/>
                </a:lnTo>
                <a:close/>
              </a:path>
              <a:path w="607694" h="225425">
                <a:moveTo>
                  <a:pt x="470884" y="108331"/>
                </a:moveTo>
                <a:lnTo>
                  <a:pt x="458565" y="108331"/>
                </a:lnTo>
                <a:lnTo>
                  <a:pt x="456025" y="108458"/>
                </a:lnTo>
                <a:lnTo>
                  <a:pt x="473297" y="108458"/>
                </a:lnTo>
                <a:lnTo>
                  <a:pt x="470884" y="108331"/>
                </a:lnTo>
                <a:close/>
              </a:path>
              <a:path w="607694" h="225425">
                <a:moveTo>
                  <a:pt x="525113" y="96138"/>
                </a:moveTo>
                <a:lnTo>
                  <a:pt x="473297" y="96138"/>
                </a:lnTo>
                <a:lnTo>
                  <a:pt x="475202" y="96393"/>
                </a:lnTo>
                <a:lnTo>
                  <a:pt x="476599" y="97155"/>
                </a:lnTo>
                <a:lnTo>
                  <a:pt x="477996" y="97789"/>
                </a:lnTo>
                <a:lnTo>
                  <a:pt x="478631" y="99440"/>
                </a:lnTo>
                <a:lnTo>
                  <a:pt x="478631" y="104648"/>
                </a:lnTo>
                <a:lnTo>
                  <a:pt x="477996" y="106299"/>
                </a:lnTo>
                <a:lnTo>
                  <a:pt x="475202" y="108076"/>
                </a:lnTo>
                <a:lnTo>
                  <a:pt x="473297" y="108458"/>
                </a:lnTo>
                <a:lnTo>
                  <a:pt x="525113" y="108458"/>
                </a:lnTo>
                <a:lnTo>
                  <a:pt x="525113" y="96138"/>
                </a:lnTo>
                <a:close/>
              </a:path>
              <a:path w="607694" h="225425">
                <a:moveTo>
                  <a:pt x="473297" y="96138"/>
                </a:moveTo>
                <a:lnTo>
                  <a:pt x="456025" y="96138"/>
                </a:lnTo>
                <a:lnTo>
                  <a:pt x="458565" y="96265"/>
                </a:lnTo>
                <a:lnTo>
                  <a:pt x="470884" y="96265"/>
                </a:lnTo>
                <a:lnTo>
                  <a:pt x="473297" y="96138"/>
                </a:lnTo>
                <a:close/>
              </a:path>
              <a:path w="607694" h="225425">
                <a:moveTo>
                  <a:pt x="526637" y="18669"/>
                </a:moveTo>
                <a:lnTo>
                  <a:pt x="398494" y="18669"/>
                </a:lnTo>
                <a:lnTo>
                  <a:pt x="398494" y="45085"/>
                </a:lnTo>
                <a:lnTo>
                  <a:pt x="399510" y="48260"/>
                </a:lnTo>
                <a:lnTo>
                  <a:pt x="401669" y="50292"/>
                </a:lnTo>
                <a:lnTo>
                  <a:pt x="403955" y="52324"/>
                </a:lnTo>
                <a:lnTo>
                  <a:pt x="407257" y="53212"/>
                </a:lnTo>
                <a:lnTo>
                  <a:pt x="517874" y="53212"/>
                </a:lnTo>
                <a:lnTo>
                  <a:pt x="521176" y="52324"/>
                </a:lnTo>
                <a:lnTo>
                  <a:pt x="523462" y="50292"/>
                </a:lnTo>
                <a:lnTo>
                  <a:pt x="525621" y="48260"/>
                </a:lnTo>
                <a:lnTo>
                  <a:pt x="526637" y="45085"/>
                </a:lnTo>
                <a:lnTo>
                  <a:pt x="526637" y="18669"/>
                </a:lnTo>
                <a:close/>
              </a:path>
              <a:path w="607694" h="225425">
                <a:moveTo>
                  <a:pt x="487394" y="0"/>
                </a:moveTo>
                <a:lnTo>
                  <a:pt x="441166" y="0"/>
                </a:lnTo>
                <a:lnTo>
                  <a:pt x="441166" y="18669"/>
                </a:lnTo>
                <a:lnTo>
                  <a:pt x="487394" y="18669"/>
                </a:lnTo>
                <a:lnTo>
                  <a:pt x="487394" y="0"/>
                </a:lnTo>
                <a:close/>
              </a:path>
              <a:path w="607694" h="225425">
                <a:moveTo>
                  <a:pt x="77819" y="13208"/>
                </a:moveTo>
                <a:lnTo>
                  <a:pt x="34639" y="13208"/>
                </a:lnTo>
                <a:lnTo>
                  <a:pt x="27047" y="13896"/>
                </a:lnTo>
                <a:lnTo>
                  <a:pt x="0" y="48768"/>
                </a:lnTo>
                <a:lnTo>
                  <a:pt x="0" y="187578"/>
                </a:lnTo>
                <a:lnTo>
                  <a:pt x="20288" y="220456"/>
                </a:lnTo>
                <a:lnTo>
                  <a:pt x="34639" y="223138"/>
                </a:lnTo>
                <a:lnTo>
                  <a:pt x="77819" y="223138"/>
                </a:lnTo>
                <a:lnTo>
                  <a:pt x="110156" y="201771"/>
                </a:lnTo>
                <a:lnTo>
                  <a:pt x="112584" y="187578"/>
                </a:lnTo>
                <a:lnTo>
                  <a:pt x="52165" y="187578"/>
                </a:lnTo>
                <a:lnTo>
                  <a:pt x="50133" y="186817"/>
                </a:lnTo>
                <a:lnTo>
                  <a:pt x="48609" y="185165"/>
                </a:lnTo>
                <a:lnTo>
                  <a:pt x="47085" y="183642"/>
                </a:lnTo>
                <a:lnTo>
                  <a:pt x="46323" y="180594"/>
                </a:lnTo>
                <a:lnTo>
                  <a:pt x="46323" y="55499"/>
                </a:lnTo>
                <a:lnTo>
                  <a:pt x="47085" y="52450"/>
                </a:lnTo>
                <a:lnTo>
                  <a:pt x="50133" y="49402"/>
                </a:lnTo>
                <a:lnTo>
                  <a:pt x="52165" y="48768"/>
                </a:lnTo>
                <a:lnTo>
                  <a:pt x="112585" y="48768"/>
                </a:lnTo>
                <a:lnTo>
                  <a:pt x="111952" y="41310"/>
                </a:lnTo>
                <a:lnTo>
                  <a:pt x="85485" y="13896"/>
                </a:lnTo>
                <a:lnTo>
                  <a:pt x="77819" y="13208"/>
                </a:lnTo>
                <a:close/>
              </a:path>
              <a:path w="607694" h="225425">
                <a:moveTo>
                  <a:pt x="58007" y="187451"/>
                </a:moveTo>
                <a:lnTo>
                  <a:pt x="54578" y="187451"/>
                </a:lnTo>
                <a:lnTo>
                  <a:pt x="52165" y="187578"/>
                </a:lnTo>
                <a:lnTo>
                  <a:pt x="60420" y="187578"/>
                </a:lnTo>
                <a:lnTo>
                  <a:pt x="58007" y="187451"/>
                </a:lnTo>
                <a:close/>
              </a:path>
              <a:path w="607694" h="225425">
                <a:moveTo>
                  <a:pt x="112585" y="48768"/>
                </a:moveTo>
                <a:lnTo>
                  <a:pt x="60420" y="48768"/>
                </a:lnTo>
                <a:lnTo>
                  <a:pt x="62452" y="49402"/>
                </a:lnTo>
                <a:lnTo>
                  <a:pt x="63849" y="50926"/>
                </a:lnTo>
                <a:lnTo>
                  <a:pt x="65373" y="52450"/>
                </a:lnTo>
                <a:lnTo>
                  <a:pt x="66135" y="55499"/>
                </a:lnTo>
                <a:lnTo>
                  <a:pt x="66262" y="60325"/>
                </a:lnTo>
                <a:lnTo>
                  <a:pt x="66262" y="176022"/>
                </a:lnTo>
                <a:lnTo>
                  <a:pt x="66135" y="180594"/>
                </a:lnTo>
                <a:lnTo>
                  <a:pt x="65373" y="183642"/>
                </a:lnTo>
                <a:lnTo>
                  <a:pt x="63849" y="185165"/>
                </a:lnTo>
                <a:lnTo>
                  <a:pt x="62452" y="186817"/>
                </a:lnTo>
                <a:lnTo>
                  <a:pt x="60420" y="187578"/>
                </a:lnTo>
                <a:lnTo>
                  <a:pt x="112584" y="187578"/>
                </a:lnTo>
                <a:lnTo>
                  <a:pt x="112585" y="48768"/>
                </a:lnTo>
                <a:close/>
              </a:path>
              <a:path w="607694" h="225425">
                <a:moveTo>
                  <a:pt x="60420" y="48768"/>
                </a:moveTo>
                <a:lnTo>
                  <a:pt x="52165" y="48768"/>
                </a:lnTo>
                <a:lnTo>
                  <a:pt x="54578" y="48895"/>
                </a:lnTo>
                <a:lnTo>
                  <a:pt x="58007" y="48895"/>
                </a:lnTo>
                <a:lnTo>
                  <a:pt x="60420" y="48768"/>
                </a:lnTo>
                <a:close/>
              </a:path>
              <a:path w="607694" h="225425">
                <a:moveTo>
                  <a:pt x="171799" y="13970"/>
                </a:moveTo>
                <a:lnTo>
                  <a:pt x="125444" y="13970"/>
                </a:lnTo>
                <a:lnTo>
                  <a:pt x="125444" y="224027"/>
                </a:lnTo>
                <a:lnTo>
                  <a:pt x="146272" y="224027"/>
                </a:lnTo>
                <a:lnTo>
                  <a:pt x="150209" y="223265"/>
                </a:lnTo>
                <a:lnTo>
                  <a:pt x="153638" y="221742"/>
                </a:lnTo>
                <a:lnTo>
                  <a:pt x="157067" y="220345"/>
                </a:lnTo>
                <a:lnTo>
                  <a:pt x="171799" y="198500"/>
                </a:lnTo>
                <a:lnTo>
                  <a:pt x="171799" y="13970"/>
                </a:lnTo>
                <a:close/>
              </a:path>
              <a:path w="607694" h="225425">
                <a:moveTo>
                  <a:pt x="279622" y="13715"/>
                </a:moveTo>
                <a:lnTo>
                  <a:pt x="232378" y="13715"/>
                </a:lnTo>
                <a:lnTo>
                  <a:pt x="232378" y="31114"/>
                </a:lnTo>
                <a:lnTo>
                  <a:pt x="231517" y="46283"/>
                </a:lnTo>
                <a:lnTo>
                  <a:pt x="215360" y="81661"/>
                </a:lnTo>
                <a:lnTo>
                  <a:pt x="192500" y="92075"/>
                </a:lnTo>
                <a:lnTo>
                  <a:pt x="192500" y="129539"/>
                </a:lnTo>
                <a:lnTo>
                  <a:pt x="235807" y="117475"/>
                </a:lnTo>
                <a:lnTo>
                  <a:pt x="245967" y="110489"/>
                </a:lnTo>
                <a:lnTo>
                  <a:pt x="250539" y="106807"/>
                </a:lnTo>
                <a:lnTo>
                  <a:pt x="253968" y="102870"/>
                </a:lnTo>
                <a:lnTo>
                  <a:pt x="256381" y="98551"/>
                </a:lnTo>
                <a:lnTo>
                  <a:pt x="318230" y="98551"/>
                </a:lnTo>
                <a:lnTo>
                  <a:pt x="318230" y="92075"/>
                </a:lnTo>
                <a:lnTo>
                  <a:pt x="313404" y="91567"/>
                </a:lnTo>
                <a:lnTo>
                  <a:pt x="308705" y="90043"/>
                </a:lnTo>
                <a:lnTo>
                  <a:pt x="282591" y="59023"/>
                </a:lnTo>
                <a:lnTo>
                  <a:pt x="279622" y="31114"/>
                </a:lnTo>
                <a:lnTo>
                  <a:pt x="279622" y="13715"/>
                </a:lnTo>
                <a:close/>
              </a:path>
              <a:path w="607694" h="225425">
                <a:moveTo>
                  <a:pt x="318230" y="98551"/>
                </a:moveTo>
                <a:lnTo>
                  <a:pt x="256381" y="98551"/>
                </a:lnTo>
                <a:lnTo>
                  <a:pt x="260427" y="104786"/>
                </a:lnTo>
                <a:lnTo>
                  <a:pt x="294862" y="125602"/>
                </a:lnTo>
                <a:lnTo>
                  <a:pt x="301082" y="127158"/>
                </a:lnTo>
                <a:lnTo>
                  <a:pt x="306927" y="128650"/>
                </a:lnTo>
                <a:lnTo>
                  <a:pt x="312642" y="129539"/>
                </a:lnTo>
                <a:lnTo>
                  <a:pt x="318230" y="129539"/>
                </a:lnTo>
                <a:lnTo>
                  <a:pt x="318230" y="9855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80057" y="4953253"/>
            <a:ext cx="400050" cy="203200"/>
          </a:xfrm>
          <a:custGeom>
            <a:avLst/>
            <a:gdLst/>
            <a:ahLst/>
            <a:cxnLst/>
            <a:rect l="l" t="t" r="r" b="b"/>
            <a:pathLst>
              <a:path w="400050" h="203200">
                <a:moveTo>
                  <a:pt x="243205" y="2286"/>
                </a:moveTo>
                <a:lnTo>
                  <a:pt x="196850" y="2286"/>
                </a:lnTo>
                <a:lnTo>
                  <a:pt x="192349" y="9880"/>
                </a:lnTo>
                <a:lnTo>
                  <a:pt x="170441" y="50260"/>
                </a:lnTo>
                <a:lnTo>
                  <a:pt x="152145" y="87375"/>
                </a:lnTo>
                <a:lnTo>
                  <a:pt x="147955" y="97790"/>
                </a:lnTo>
                <a:lnTo>
                  <a:pt x="146050" y="102743"/>
                </a:lnTo>
                <a:lnTo>
                  <a:pt x="140588" y="138049"/>
                </a:lnTo>
                <a:lnTo>
                  <a:pt x="140757" y="145024"/>
                </a:lnTo>
                <a:lnTo>
                  <a:pt x="156844" y="184276"/>
                </a:lnTo>
                <a:lnTo>
                  <a:pt x="194923" y="201773"/>
                </a:lnTo>
                <a:lnTo>
                  <a:pt x="201803" y="202057"/>
                </a:lnTo>
                <a:lnTo>
                  <a:pt x="208589" y="201773"/>
                </a:lnTo>
                <a:lnTo>
                  <a:pt x="246634" y="184276"/>
                </a:lnTo>
                <a:lnTo>
                  <a:pt x="256893" y="168656"/>
                </a:lnTo>
                <a:lnTo>
                  <a:pt x="201803" y="168656"/>
                </a:lnTo>
                <a:lnTo>
                  <a:pt x="196976" y="168529"/>
                </a:lnTo>
                <a:lnTo>
                  <a:pt x="192912" y="165608"/>
                </a:lnTo>
                <a:lnTo>
                  <a:pt x="186309" y="154178"/>
                </a:lnTo>
                <a:lnTo>
                  <a:pt x="184657" y="146431"/>
                </a:lnTo>
                <a:lnTo>
                  <a:pt x="184657" y="127000"/>
                </a:lnTo>
                <a:lnTo>
                  <a:pt x="201803" y="104901"/>
                </a:lnTo>
                <a:lnTo>
                  <a:pt x="256906" y="104901"/>
                </a:lnTo>
                <a:lnTo>
                  <a:pt x="255774" y="102284"/>
                </a:lnTo>
                <a:lnTo>
                  <a:pt x="223393" y="76648"/>
                </a:lnTo>
                <a:lnTo>
                  <a:pt x="215685" y="75184"/>
                </a:lnTo>
                <a:lnTo>
                  <a:pt x="202565" y="75184"/>
                </a:lnTo>
                <a:lnTo>
                  <a:pt x="206829" y="66040"/>
                </a:lnTo>
                <a:lnTo>
                  <a:pt x="227167" y="27842"/>
                </a:lnTo>
                <a:lnTo>
                  <a:pt x="237922" y="10265"/>
                </a:lnTo>
                <a:lnTo>
                  <a:pt x="243205" y="2286"/>
                </a:lnTo>
                <a:close/>
              </a:path>
              <a:path w="400050" h="203200">
                <a:moveTo>
                  <a:pt x="256906" y="104901"/>
                </a:moveTo>
                <a:lnTo>
                  <a:pt x="201803" y="104901"/>
                </a:lnTo>
                <a:lnTo>
                  <a:pt x="206629" y="105029"/>
                </a:lnTo>
                <a:lnTo>
                  <a:pt x="210566" y="107950"/>
                </a:lnTo>
                <a:lnTo>
                  <a:pt x="217169" y="119380"/>
                </a:lnTo>
                <a:lnTo>
                  <a:pt x="218820" y="127000"/>
                </a:lnTo>
                <a:lnTo>
                  <a:pt x="218929" y="138049"/>
                </a:lnTo>
                <a:lnTo>
                  <a:pt x="218820" y="146431"/>
                </a:lnTo>
                <a:lnTo>
                  <a:pt x="217169" y="154178"/>
                </a:lnTo>
                <a:lnTo>
                  <a:pt x="210566" y="165608"/>
                </a:lnTo>
                <a:lnTo>
                  <a:pt x="206629" y="168529"/>
                </a:lnTo>
                <a:lnTo>
                  <a:pt x="201803" y="168656"/>
                </a:lnTo>
                <a:lnTo>
                  <a:pt x="256893" y="168656"/>
                </a:lnTo>
                <a:lnTo>
                  <a:pt x="259318" y="163512"/>
                </a:lnTo>
                <a:lnTo>
                  <a:pt x="262475" y="150701"/>
                </a:lnTo>
                <a:lnTo>
                  <a:pt x="263525" y="136271"/>
                </a:lnTo>
                <a:lnTo>
                  <a:pt x="262710" y="123634"/>
                </a:lnTo>
                <a:lnTo>
                  <a:pt x="260127" y="112347"/>
                </a:lnTo>
                <a:lnTo>
                  <a:pt x="256906" y="104901"/>
                </a:lnTo>
                <a:close/>
              </a:path>
              <a:path w="400050" h="203200">
                <a:moveTo>
                  <a:pt x="209804" y="74295"/>
                </a:moveTo>
                <a:lnTo>
                  <a:pt x="208025" y="74422"/>
                </a:lnTo>
                <a:lnTo>
                  <a:pt x="206248" y="74422"/>
                </a:lnTo>
                <a:lnTo>
                  <a:pt x="204469" y="74803"/>
                </a:lnTo>
                <a:lnTo>
                  <a:pt x="202565" y="75184"/>
                </a:lnTo>
                <a:lnTo>
                  <a:pt x="215685" y="75184"/>
                </a:lnTo>
                <a:lnTo>
                  <a:pt x="212344" y="74549"/>
                </a:lnTo>
                <a:lnTo>
                  <a:pt x="211328" y="74422"/>
                </a:lnTo>
                <a:lnTo>
                  <a:pt x="209804" y="74295"/>
                </a:lnTo>
                <a:close/>
              </a:path>
              <a:path w="400050" h="203200">
                <a:moveTo>
                  <a:pt x="382335" y="128397"/>
                </a:moveTo>
                <a:lnTo>
                  <a:pt x="337819" y="128397"/>
                </a:lnTo>
                <a:lnTo>
                  <a:pt x="333559" y="137920"/>
                </a:lnTo>
                <a:lnTo>
                  <a:pt x="328977" y="147431"/>
                </a:lnTo>
                <a:lnTo>
                  <a:pt x="308027" y="184642"/>
                </a:lnTo>
                <a:lnTo>
                  <a:pt x="297434" y="200913"/>
                </a:lnTo>
                <a:lnTo>
                  <a:pt x="344550" y="200913"/>
                </a:lnTo>
                <a:lnTo>
                  <a:pt x="368554" y="156463"/>
                </a:lnTo>
                <a:lnTo>
                  <a:pt x="372110" y="149098"/>
                </a:lnTo>
                <a:lnTo>
                  <a:pt x="375666" y="142112"/>
                </a:lnTo>
                <a:lnTo>
                  <a:pt x="379094" y="135128"/>
                </a:lnTo>
                <a:lnTo>
                  <a:pt x="382335" y="128397"/>
                </a:lnTo>
                <a:close/>
              </a:path>
              <a:path w="400050" h="203200">
                <a:moveTo>
                  <a:pt x="338836" y="1143"/>
                </a:moveTo>
                <a:lnTo>
                  <a:pt x="299593" y="12954"/>
                </a:lnTo>
                <a:lnTo>
                  <a:pt x="278163" y="52498"/>
                </a:lnTo>
                <a:lnTo>
                  <a:pt x="277113" y="66929"/>
                </a:lnTo>
                <a:lnTo>
                  <a:pt x="278064" y="79525"/>
                </a:lnTo>
                <a:lnTo>
                  <a:pt x="298634" y="116810"/>
                </a:lnTo>
                <a:lnTo>
                  <a:pt x="329819" y="128778"/>
                </a:lnTo>
                <a:lnTo>
                  <a:pt x="332867" y="128778"/>
                </a:lnTo>
                <a:lnTo>
                  <a:pt x="337819" y="128397"/>
                </a:lnTo>
                <a:lnTo>
                  <a:pt x="382335" y="128397"/>
                </a:lnTo>
                <a:lnTo>
                  <a:pt x="395158" y="98298"/>
                </a:lnTo>
                <a:lnTo>
                  <a:pt x="338836" y="98298"/>
                </a:lnTo>
                <a:lnTo>
                  <a:pt x="334010" y="98171"/>
                </a:lnTo>
                <a:lnTo>
                  <a:pt x="321691" y="56769"/>
                </a:lnTo>
                <a:lnTo>
                  <a:pt x="323342" y="49022"/>
                </a:lnTo>
                <a:lnTo>
                  <a:pt x="329438" y="37592"/>
                </a:lnTo>
                <a:lnTo>
                  <a:pt x="333629" y="34671"/>
                </a:lnTo>
                <a:lnTo>
                  <a:pt x="338836" y="34544"/>
                </a:lnTo>
                <a:lnTo>
                  <a:pt x="394595" y="34544"/>
                </a:lnTo>
                <a:lnTo>
                  <a:pt x="393573" y="31623"/>
                </a:lnTo>
                <a:lnTo>
                  <a:pt x="389381" y="24765"/>
                </a:lnTo>
                <a:lnTo>
                  <a:pt x="383794" y="18923"/>
                </a:lnTo>
                <a:lnTo>
                  <a:pt x="378206" y="12954"/>
                </a:lnTo>
                <a:lnTo>
                  <a:pt x="345715" y="1426"/>
                </a:lnTo>
                <a:lnTo>
                  <a:pt x="338836" y="1143"/>
                </a:lnTo>
                <a:close/>
              </a:path>
              <a:path w="400050" h="203200">
                <a:moveTo>
                  <a:pt x="394595" y="34544"/>
                </a:moveTo>
                <a:lnTo>
                  <a:pt x="338836" y="34544"/>
                </a:lnTo>
                <a:lnTo>
                  <a:pt x="344169" y="34671"/>
                </a:lnTo>
                <a:lnTo>
                  <a:pt x="348488" y="37592"/>
                </a:lnTo>
                <a:lnTo>
                  <a:pt x="354584" y="49022"/>
                </a:lnTo>
                <a:lnTo>
                  <a:pt x="356107" y="56769"/>
                </a:lnTo>
                <a:lnTo>
                  <a:pt x="356107" y="76200"/>
                </a:lnTo>
                <a:lnTo>
                  <a:pt x="354359" y="83820"/>
                </a:lnTo>
                <a:lnTo>
                  <a:pt x="354257" y="84074"/>
                </a:lnTo>
                <a:lnTo>
                  <a:pt x="351155" y="89535"/>
                </a:lnTo>
                <a:lnTo>
                  <a:pt x="347980" y="95250"/>
                </a:lnTo>
                <a:lnTo>
                  <a:pt x="343788" y="98171"/>
                </a:lnTo>
                <a:lnTo>
                  <a:pt x="338836" y="98298"/>
                </a:lnTo>
                <a:lnTo>
                  <a:pt x="395158" y="98298"/>
                </a:lnTo>
                <a:lnTo>
                  <a:pt x="400050" y="65150"/>
                </a:lnTo>
                <a:lnTo>
                  <a:pt x="399883" y="58173"/>
                </a:lnTo>
                <a:lnTo>
                  <a:pt x="399192" y="51530"/>
                </a:lnTo>
                <a:lnTo>
                  <a:pt x="397978" y="45219"/>
                </a:lnTo>
                <a:lnTo>
                  <a:pt x="396240" y="39243"/>
                </a:lnTo>
                <a:lnTo>
                  <a:pt x="394595" y="34544"/>
                </a:lnTo>
                <a:close/>
              </a:path>
              <a:path w="400050" h="203200">
                <a:moveTo>
                  <a:pt x="44831" y="138937"/>
                </a:moveTo>
                <a:lnTo>
                  <a:pt x="0" y="138937"/>
                </a:lnTo>
                <a:lnTo>
                  <a:pt x="1210" y="153793"/>
                </a:lnTo>
                <a:lnTo>
                  <a:pt x="26011" y="193784"/>
                </a:lnTo>
                <a:lnTo>
                  <a:pt x="63373" y="202946"/>
                </a:lnTo>
                <a:lnTo>
                  <a:pt x="77017" y="201922"/>
                </a:lnTo>
                <a:lnTo>
                  <a:pt x="116593" y="177796"/>
                </a:lnTo>
                <a:lnTo>
                  <a:pt x="121430" y="168656"/>
                </a:lnTo>
                <a:lnTo>
                  <a:pt x="57785" y="168656"/>
                </a:lnTo>
                <a:lnTo>
                  <a:pt x="53340" y="166243"/>
                </a:lnTo>
                <a:lnTo>
                  <a:pt x="46736" y="156591"/>
                </a:lnTo>
                <a:lnTo>
                  <a:pt x="44957" y="149098"/>
                </a:lnTo>
                <a:lnTo>
                  <a:pt x="44831" y="138937"/>
                </a:lnTo>
                <a:close/>
              </a:path>
              <a:path w="400050" h="203200">
                <a:moveTo>
                  <a:pt x="119027" y="34290"/>
                </a:moveTo>
                <a:lnTo>
                  <a:pt x="67437" y="34290"/>
                </a:lnTo>
                <a:lnTo>
                  <a:pt x="70993" y="36322"/>
                </a:lnTo>
                <a:lnTo>
                  <a:pt x="74041" y="40259"/>
                </a:lnTo>
                <a:lnTo>
                  <a:pt x="77088" y="44323"/>
                </a:lnTo>
                <a:lnTo>
                  <a:pt x="78740" y="50419"/>
                </a:lnTo>
                <a:lnTo>
                  <a:pt x="78867" y="58547"/>
                </a:lnTo>
                <a:lnTo>
                  <a:pt x="78612" y="65786"/>
                </a:lnTo>
                <a:lnTo>
                  <a:pt x="62230" y="82550"/>
                </a:lnTo>
                <a:lnTo>
                  <a:pt x="51435" y="82550"/>
                </a:lnTo>
                <a:lnTo>
                  <a:pt x="51435" y="115697"/>
                </a:lnTo>
                <a:lnTo>
                  <a:pt x="67691" y="115697"/>
                </a:lnTo>
                <a:lnTo>
                  <a:pt x="72262" y="117983"/>
                </a:lnTo>
                <a:lnTo>
                  <a:pt x="79375" y="127126"/>
                </a:lnTo>
                <a:lnTo>
                  <a:pt x="81280" y="133731"/>
                </a:lnTo>
                <a:lnTo>
                  <a:pt x="81280" y="151130"/>
                </a:lnTo>
                <a:lnTo>
                  <a:pt x="79375" y="157734"/>
                </a:lnTo>
                <a:lnTo>
                  <a:pt x="72390" y="166497"/>
                </a:lnTo>
                <a:lnTo>
                  <a:pt x="68199" y="168656"/>
                </a:lnTo>
                <a:lnTo>
                  <a:pt x="121430" y="168656"/>
                </a:lnTo>
                <a:lnTo>
                  <a:pt x="121951" y="167671"/>
                </a:lnTo>
                <a:lnTo>
                  <a:pt x="125166" y="156166"/>
                </a:lnTo>
                <a:lnTo>
                  <a:pt x="126237" y="143256"/>
                </a:lnTo>
                <a:lnTo>
                  <a:pt x="125666" y="136352"/>
                </a:lnTo>
                <a:lnTo>
                  <a:pt x="106172" y="102108"/>
                </a:lnTo>
                <a:lnTo>
                  <a:pt x="98806" y="98044"/>
                </a:lnTo>
                <a:lnTo>
                  <a:pt x="105918" y="95504"/>
                </a:lnTo>
                <a:lnTo>
                  <a:pt x="123077" y="58547"/>
                </a:lnTo>
                <a:lnTo>
                  <a:pt x="123098" y="48275"/>
                </a:lnTo>
                <a:lnTo>
                  <a:pt x="121793" y="41275"/>
                </a:lnTo>
                <a:lnTo>
                  <a:pt x="119027" y="34290"/>
                </a:lnTo>
                <a:close/>
              </a:path>
              <a:path w="400050" h="203200">
                <a:moveTo>
                  <a:pt x="72136" y="0"/>
                </a:moveTo>
                <a:lnTo>
                  <a:pt x="53848" y="0"/>
                </a:lnTo>
                <a:lnTo>
                  <a:pt x="45719" y="1397"/>
                </a:lnTo>
                <a:lnTo>
                  <a:pt x="31242" y="6731"/>
                </a:lnTo>
                <a:lnTo>
                  <a:pt x="24765" y="10795"/>
                </a:lnTo>
                <a:lnTo>
                  <a:pt x="19176" y="16256"/>
                </a:lnTo>
                <a:lnTo>
                  <a:pt x="13588" y="21590"/>
                </a:lnTo>
                <a:lnTo>
                  <a:pt x="2031" y="62357"/>
                </a:lnTo>
                <a:lnTo>
                  <a:pt x="46609" y="62357"/>
                </a:lnTo>
                <a:lnTo>
                  <a:pt x="47117" y="52832"/>
                </a:lnTo>
                <a:lnTo>
                  <a:pt x="49022" y="45720"/>
                </a:lnTo>
                <a:lnTo>
                  <a:pt x="55118" y="36575"/>
                </a:lnTo>
                <a:lnTo>
                  <a:pt x="58928" y="34290"/>
                </a:lnTo>
                <a:lnTo>
                  <a:pt x="119027" y="34290"/>
                </a:lnTo>
                <a:lnTo>
                  <a:pt x="116459" y="27686"/>
                </a:lnTo>
                <a:lnTo>
                  <a:pt x="112394" y="21590"/>
                </a:lnTo>
                <a:lnTo>
                  <a:pt x="106934" y="16256"/>
                </a:lnTo>
                <a:lnTo>
                  <a:pt x="101600" y="10795"/>
                </a:lnTo>
                <a:lnTo>
                  <a:pt x="95250" y="6731"/>
                </a:lnTo>
                <a:lnTo>
                  <a:pt x="80518" y="1397"/>
                </a:lnTo>
                <a:lnTo>
                  <a:pt x="72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4885" y="5386578"/>
            <a:ext cx="261620" cy="200025"/>
          </a:xfrm>
          <a:custGeom>
            <a:avLst/>
            <a:gdLst/>
            <a:ahLst/>
            <a:cxnLst/>
            <a:rect l="l" t="t" r="r" b="b"/>
            <a:pathLst>
              <a:path w="261619" h="200025">
                <a:moveTo>
                  <a:pt x="241173" y="0"/>
                </a:moveTo>
                <a:lnTo>
                  <a:pt x="194767" y="0"/>
                </a:lnTo>
                <a:lnTo>
                  <a:pt x="190266" y="7594"/>
                </a:lnTo>
                <a:lnTo>
                  <a:pt x="168363" y="47974"/>
                </a:lnTo>
                <a:lnTo>
                  <a:pt x="150088" y="85217"/>
                </a:lnTo>
                <a:lnTo>
                  <a:pt x="138824" y="128412"/>
                </a:lnTo>
                <a:lnTo>
                  <a:pt x="138531" y="135889"/>
                </a:lnTo>
                <a:lnTo>
                  <a:pt x="138712" y="142793"/>
                </a:lnTo>
                <a:lnTo>
                  <a:pt x="160350" y="187960"/>
                </a:lnTo>
                <a:lnTo>
                  <a:pt x="199796" y="199898"/>
                </a:lnTo>
                <a:lnTo>
                  <a:pt x="206582" y="199612"/>
                </a:lnTo>
                <a:lnTo>
                  <a:pt x="244601" y="181991"/>
                </a:lnTo>
                <a:lnTo>
                  <a:pt x="254774" y="166497"/>
                </a:lnTo>
                <a:lnTo>
                  <a:pt x="199796" y="166497"/>
                </a:lnTo>
                <a:lnTo>
                  <a:pt x="194970" y="166370"/>
                </a:lnTo>
                <a:lnTo>
                  <a:pt x="190906" y="163449"/>
                </a:lnTo>
                <a:lnTo>
                  <a:pt x="187591" y="157607"/>
                </a:lnTo>
                <a:lnTo>
                  <a:pt x="184289" y="151892"/>
                </a:lnTo>
                <a:lnTo>
                  <a:pt x="182562" y="144145"/>
                </a:lnTo>
                <a:lnTo>
                  <a:pt x="182443" y="135889"/>
                </a:lnTo>
                <a:lnTo>
                  <a:pt x="182562" y="124713"/>
                </a:lnTo>
                <a:lnTo>
                  <a:pt x="184289" y="117094"/>
                </a:lnTo>
                <a:lnTo>
                  <a:pt x="190906" y="105663"/>
                </a:lnTo>
                <a:lnTo>
                  <a:pt x="194970" y="102870"/>
                </a:lnTo>
                <a:lnTo>
                  <a:pt x="199796" y="102743"/>
                </a:lnTo>
                <a:lnTo>
                  <a:pt x="254833" y="102743"/>
                </a:lnTo>
                <a:lnTo>
                  <a:pt x="253695" y="100123"/>
                </a:lnTo>
                <a:lnTo>
                  <a:pt x="221363" y="74382"/>
                </a:lnTo>
                <a:lnTo>
                  <a:pt x="214285" y="73025"/>
                </a:lnTo>
                <a:lnTo>
                  <a:pt x="200482" y="73025"/>
                </a:lnTo>
                <a:lnTo>
                  <a:pt x="204768" y="63809"/>
                </a:lnTo>
                <a:lnTo>
                  <a:pt x="225120" y="25610"/>
                </a:lnTo>
                <a:lnTo>
                  <a:pt x="235865" y="7981"/>
                </a:lnTo>
                <a:lnTo>
                  <a:pt x="241173" y="0"/>
                </a:lnTo>
                <a:close/>
              </a:path>
              <a:path w="261619" h="200025">
                <a:moveTo>
                  <a:pt x="254833" y="102743"/>
                </a:moveTo>
                <a:lnTo>
                  <a:pt x="199796" y="102743"/>
                </a:lnTo>
                <a:lnTo>
                  <a:pt x="204508" y="102870"/>
                </a:lnTo>
                <a:lnTo>
                  <a:pt x="208508" y="105791"/>
                </a:lnTo>
                <a:lnTo>
                  <a:pt x="215087" y="117221"/>
                </a:lnTo>
                <a:lnTo>
                  <a:pt x="216801" y="124841"/>
                </a:lnTo>
                <a:lnTo>
                  <a:pt x="216921" y="135889"/>
                </a:lnTo>
                <a:lnTo>
                  <a:pt x="216801" y="144145"/>
                </a:lnTo>
                <a:lnTo>
                  <a:pt x="215087" y="151892"/>
                </a:lnTo>
                <a:lnTo>
                  <a:pt x="211797" y="157607"/>
                </a:lnTo>
                <a:lnTo>
                  <a:pt x="208508" y="163449"/>
                </a:lnTo>
                <a:lnTo>
                  <a:pt x="204508" y="166370"/>
                </a:lnTo>
                <a:lnTo>
                  <a:pt x="199796" y="166497"/>
                </a:lnTo>
                <a:lnTo>
                  <a:pt x="254774" y="166497"/>
                </a:lnTo>
                <a:lnTo>
                  <a:pt x="257260" y="161226"/>
                </a:lnTo>
                <a:lnTo>
                  <a:pt x="260439" y="148415"/>
                </a:lnTo>
                <a:lnTo>
                  <a:pt x="261518" y="133985"/>
                </a:lnTo>
                <a:lnTo>
                  <a:pt x="260657" y="121412"/>
                </a:lnTo>
                <a:lnTo>
                  <a:pt x="258060" y="110172"/>
                </a:lnTo>
                <a:lnTo>
                  <a:pt x="254833" y="102743"/>
                </a:lnTo>
                <a:close/>
              </a:path>
              <a:path w="261619" h="200025">
                <a:moveTo>
                  <a:pt x="209232" y="72136"/>
                </a:moveTo>
                <a:lnTo>
                  <a:pt x="205994" y="72136"/>
                </a:lnTo>
                <a:lnTo>
                  <a:pt x="204203" y="72262"/>
                </a:lnTo>
                <a:lnTo>
                  <a:pt x="202361" y="72517"/>
                </a:lnTo>
                <a:lnTo>
                  <a:pt x="200482" y="73025"/>
                </a:lnTo>
                <a:lnTo>
                  <a:pt x="214285" y="73025"/>
                </a:lnTo>
                <a:lnTo>
                  <a:pt x="210311" y="72262"/>
                </a:lnTo>
                <a:lnTo>
                  <a:pt x="209232" y="72136"/>
                </a:lnTo>
                <a:close/>
              </a:path>
              <a:path w="261619" h="200025">
                <a:moveTo>
                  <a:pt x="125958" y="0"/>
                </a:moveTo>
                <a:lnTo>
                  <a:pt x="0" y="0"/>
                </a:lnTo>
                <a:lnTo>
                  <a:pt x="0" y="25781"/>
                </a:lnTo>
                <a:lnTo>
                  <a:pt x="1092" y="28956"/>
                </a:lnTo>
                <a:lnTo>
                  <a:pt x="3289" y="30987"/>
                </a:lnTo>
                <a:lnTo>
                  <a:pt x="5486" y="33147"/>
                </a:lnTo>
                <a:lnTo>
                  <a:pt x="8801" y="34162"/>
                </a:lnTo>
                <a:lnTo>
                  <a:pt x="82524" y="34162"/>
                </a:lnTo>
                <a:lnTo>
                  <a:pt x="73647" y="53353"/>
                </a:lnTo>
                <a:lnTo>
                  <a:pt x="56755" y="92545"/>
                </a:lnTo>
                <a:lnTo>
                  <a:pt x="41058" y="132957"/>
                </a:lnTo>
                <a:lnTo>
                  <a:pt x="26743" y="175922"/>
                </a:lnTo>
                <a:lnTo>
                  <a:pt x="20116" y="198500"/>
                </a:lnTo>
                <a:lnTo>
                  <a:pt x="67894" y="198500"/>
                </a:lnTo>
                <a:lnTo>
                  <a:pt x="70125" y="188950"/>
                </a:lnTo>
                <a:lnTo>
                  <a:pt x="72517" y="179339"/>
                </a:lnTo>
                <a:lnTo>
                  <a:pt x="83646" y="140176"/>
                </a:lnTo>
                <a:lnTo>
                  <a:pt x="97443" y="99790"/>
                </a:lnTo>
                <a:lnTo>
                  <a:pt x="115365" y="56086"/>
                </a:lnTo>
                <a:lnTo>
                  <a:pt x="125958" y="32766"/>
                </a:lnTo>
                <a:lnTo>
                  <a:pt x="12595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10488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93494" y="5368290"/>
            <a:ext cx="618490" cy="224154"/>
          </a:xfrm>
          <a:custGeom>
            <a:avLst/>
            <a:gdLst/>
            <a:ahLst/>
            <a:cxnLst/>
            <a:rect l="l" t="t" r="r" b="b"/>
            <a:pathLst>
              <a:path w="618489" h="224154">
                <a:moveTo>
                  <a:pt x="471169" y="149098"/>
                </a:moveTo>
                <a:lnTo>
                  <a:pt x="424561" y="149098"/>
                </a:lnTo>
                <a:lnTo>
                  <a:pt x="424561" y="214249"/>
                </a:lnTo>
                <a:lnTo>
                  <a:pt x="425957" y="217805"/>
                </a:lnTo>
                <a:lnTo>
                  <a:pt x="431165" y="222758"/>
                </a:lnTo>
                <a:lnTo>
                  <a:pt x="434848" y="224027"/>
                </a:lnTo>
                <a:lnTo>
                  <a:pt x="578104" y="224027"/>
                </a:lnTo>
                <a:lnTo>
                  <a:pt x="581787" y="222758"/>
                </a:lnTo>
                <a:lnTo>
                  <a:pt x="584581" y="220345"/>
                </a:lnTo>
                <a:lnTo>
                  <a:pt x="587248" y="217805"/>
                </a:lnTo>
                <a:lnTo>
                  <a:pt x="588644" y="214249"/>
                </a:lnTo>
                <a:lnTo>
                  <a:pt x="588644" y="188468"/>
                </a:lnTo>
                <a:lnTo>
                  <a:pt x="471169" y="188468"/>
                </a:lnTo>
                <a:lnTo>
                  <a:pt x="471169" y="149098"/>
                </a:lnTo>
                <a:close/>
              </a:path>
              <a:path w="618489" h="224154">
                <a:moveTo>
                  <a:pt x="587756" y="13970"/>
                </a:moveTo>
                <a:lnTo>
                  <a:pt x="541401" y="13970"/>
                </a:lnTo>
                <a:lnTo>
                  <a:pt x="541401" y="162813"/>
                </a:lnTo>
                <a:lnTo>
                  <a:pt x="570103" y="162813"/>
                </a:lnTo>
                <a:lnTo>
                  <a:pt x="575563" y="162687"/>
                </a:lnTo>
                <a:lnTo>
                  <a:pt x="579882" y="161289"/>
                </a:lnTo>
                <a:lnTo>
                  <a:pt x="582930" y="158496"/>
                </a:lnTo>
                <a:lnTo>
                  <a:pt x="586105" y="155829"/>
                </a:lnTo>
                <a:lnTo>
                  <a:pt x="587756" y="152019"/>
                </a:lnTo>
                <a:lnTo>
                  <a:pt x="587756" y="96774"/>
                </a:lnTo>
                <a:lnTo>
                  <a:pt x="606932" y="96774"/>
                </a:lnTo>
                <a:lnTo>
                  <a:pt x="610869" y="95631"/>
                </a:lnTo>
                <a:lnTo>
                  <a:pt x="616457" y="91312"/>
                </a:lnTo>
                <a:lnTo>
                  <a:pt x="617855" y="87884"/>
                </a:lnTo>
                <a:lnTo>
                  <a:pt x="617982" y="57150"/>
                </a:lnTo>
                <a:lnTo>
                  <a:pt x="587756" y="57150"/>
                </a:lnTo>
                <a:lnTo>
                  <a:pt x="587756" y="13970"/>
                </a:lnTo>
                <a:close/>
              </a:path>
              <a:path w="618489" h="224154">
                <a:moveTo>
                  <a:pt x="504317" y="58800"/>
                </a:moveTo>
                <a:lnTo>
                  <a:pt x="444373" y="58800"/>
                </a:lnTo>
                <a:lnTo>
                  <a:pt x="433831" y="59055"/>
                </a:lnTo>
                <a:lnTo>
                  <a:pt x="425957" y="61975"/>
                </a:lnTo>
                <a:lnTo>
                  <a:pt x="420750" y="67818"/>
                </a:lnTo>
                <a:lnTo>
                  <a:pt x="415671" y="73660"/>
                </a:lnTo>
                <a:lnTo>
                  <a:pt x="413131" y="81152"/>
                </a:lnTo>
                <a:lnTo>
                  <a:pt x="413131" y="120904"/>
                </a:lnTo>
                <a:lnTo>
                  <a:pt x="444373" y="143383"/>
                </a:lnTo>
                <a:lnTo>
                  <a:pt x="504317" y="143383"/>
                </a:lnTo>
                <a:lnTo>
                  <a:pt x="535432" y="120904"/>
                </a:lnTo>
                <a:lnTo>
                  <a:pt x="535432" y="108458"/>
                </a:lnTo>
                <a:lnTo>
                  <a:pt x="466344" y="108458"/>
                </a:lnTo>
                <a:lnTo>
                  <a:pt x="464185" y="108076"/>
                </a:lnTo>
                <a:lnTo>
                  <a:pt x="462406" y="107314"/>
                </a:lnTo>
                <a:lnTo>
                  <a:pt x="460502" y="106425"/>
                </a:lnTo>
                <a:lnTo>
                  <a:pt x="459613" y="104648"/>
                </a:lnTo>
                <a:lnTo>
                  <a:pt x="459613" y="99440"/>
                </a:lnTo>
                <a:lnTo>
                  <a:pt x="460502" y="97789"/>
                </a:lnTo>
                <a:lnTo>
                  <a:pt x="462406" y="97155"/>
                </a:lnTo>
                <a:lnTo>
                  <a:pt x="464185" y="96520"/>
                </a:lnTo>
                <a:lnTo>
                  <a:pt x="466344" y="96138"/>
                </a:lnTo>
                <a:lnTo>
                  <a:pt x="535432" y="96138"/>
                </a:lnTo>
                <a:lnTo>
                  <a:pt x="535432" y="81152"/>
                </a:lnTo>
                <a:lnTo>
                  <a:pt x="532892" y="73660"/>
                </a:lnTo>
                <a:lnTo>
                  <a:pt x="522731" y="61975"/>
                </a:lnTo>
                <a:lnTo>
                  <a:pt x="514857" y="59055"/>
                </a:lnTo>
                <a:lnTo>
                  <a:pt x="504317" y="58800"/>
                </a:lnTo>
                <a:close/>
              </a:path>
              <a:path w="618489" h="224154">
                <a:moveTo>
                  <a:pt x="535432" y="96138"/>
                </a:moveTo>
                <a:lnTo>
                  <a:pt x="483616" y="96138"/>
                </a:lnTo>
                <a:lnTo>
                  <a:pt x="485521" y="96520"/>
                </a:lnTo>
                <a:lnTo>
                  <a:pt x="488315" y="97789"/>
                </a:lnTo>
                <a:lnTo>
                  <a:pt x="488950" y="99440"/>
                </a:lnTo>
                <a:lnTo>
                  <a:pt x="488950" y="104648"/>
                </a:lnTo>
                <a:lnTo>
                  <a:pt x="488315" y="106425"/>
                </a:lnTo>
                <a:lnTo>
                  <a:pt x="486918" y="107314"/>
                </a:lnTo>
                <a:lnTo>
                  <a:pt x="485521" y="108076"/>
                </a:lnTo>
                <a:lnTo>
                  <a:pt x="483616" y="108458"/>
                </a:lnTo>
                <a:lnTo>
                  <a:pt x="535432" y="108458"/>
                </a:lnTo>
                <a:lnTo>
                  <a:pt x="535432" y="96138"/>
                </a:lnTo>
                <a:close/>
              </a:path>
              <a:path w="618489" h="224154">
                <a:moveTo>
                  <a:pt x="483616" y="96138"/>
                </a:moveTo>
                <a:lnTo>
                  <a:pt x="466344" y="96138"/>
                </a:lnTo>
                <a:lnTo>
                  <a:pt x="468884" y="96265"/>
                </a:lnTo>
                <a:lnTo>
                  <a:pt x="481203" y="96265"/>
                </a:lnTo>
                <a:lnTo>
                  <a:pt x="483616" y="96138"/>
                </a:lnTo>
                <a:close/>
              </a:path>
              <a:path w="618489" h="224154">
                <a:moveTo>
                  <a:pt x="536956" y="18796"/>
                </a:moveTo>
                <a:lnTo>
                  <a:pt x="408813" y="18796"/>
                </a:lnTo>
                <a:lnTo>
                  <a:pt x="408813" y="45212"/>
                </a:lnTo>
                <a:lnTo>
                  <a:pt x="409829" y="48387"/>
                </a:lnTo>
                <a:lnTo>
                  <a:pt x="411988" y="50419"/>
                </a:lnTo>
                <a:lnTo>
                  <a:pt x="414274" y="52324"/>
                </a:lnTo>
                <a:lnTo>
                  <a:pt x="417575" y="53339"/>
                </a:lnTo>
                <a:lnTo>
                  <a:pt x="528193" y="53339"/>
                </a:lnTo>
                <a:lnTo>
                  <a:pt x="531494" y="52324"/>
                </a:lnTo>
                <a:lnTo>
                  <a:pt x="533781" y="50419"/>
                </a:lnTo>
                <a:lnTo>
                  <a:pt x="535940" y="48387"/>
                </a:lnTo>
                <a:lnTo>
                  <a:pt x="536956" y="45212"/>
                </a:lnTo>
                <a:lnTo>
                  <a:pt x="536956" y="18796"/>
                </a:lnTo>
                <a:close/>
              </a:path>
              <a:path w="618489" h="224154">
                <a:moveTo>
                  <a:pt x="497713" y="0"/>
                </a:moveTo>
                <a:lnTo>
                  <a:pt x="451485" y="0"/>
                </a:lnTo>
                <a:lnTo>
                  <a:pt x="451485" y="18796"/>
                </a:lnTo>
                <a:lnTo>
                  <a:pt x="497713" y="18796"/>
                </a:lnTo>
                <a:lnTo>
                  <a:pt x="497713" y="0"/>
                </a:lnTo>
                <a:close/>
              </a:path>
              <a:path w="618489" h="224154">
                <a:moveTo>
                  <a:pt x="273558" y="145034"/>
                </a:moveTo>
                <a:lnTo>
                  <a:pt x="226822" y="145034"/>
                </a:lnTo>
                <a:lnTo>
                  <a:pt x="226822" y="209676"/>
                </a:lnTo>
                <a:lnTo>
                  <a:pt x="237236" y="224027"/>
                </a:lnTo>
                <a:lnTo>
                  <a:pt x="380492" y="224027"/>
                </a:lnTo>
                <a:lnTo>
                  <a:pt x="384175" y="222758"/>
                </a:lnTo>
                <a:lnTo>
                  <a:pt x="389636" y="217805"/>
                </a:lnTo>
                <a:lnTo>
                  <a:pt x="390906" y="214249"/>
                </a:lnTo>
                <a:lnTo>
                  <a:pt x="391032" y="188468"/>
                </a:lnTo>
                <a:lnTo>
                  <a:pt x="273558" y="188468"/>
                </a:lnTo>
                <a:lnTo>
                  <a:pt x="273558" y="145034"/>
                </a:lnTo>
                <a:close/>
              </a:path>
              <a:path w="618489" h="224154">
                <a:moveTo>
                  <a:pt x="390271" y="13970"/>
                </a:moveTo>
                <a:lnTo>
                  <a:pt x="343916" y="13970"/>
                </a:lnTo>
                <a:lnTo>
                  <a:pt x="343916" y="55880"/>
                </a:lnTo>
                <a:lnTo>
                  <a:pt x="316992" y="55880"/>
                </a:lnTo>
                <a:lnTo>
                  <a:pt x="316992" y="81152"/>
                </a:lnTo>
                <a:lnTo>
                  <a:pt x="318262" y="84200"/>
                </a:lnTo>
                <a:lnTo>
                  <a:pt x="320675" y="86487"/>
                </a:lnTo>
                <a:lnTo>
                  <a:pt x="322961" y="88900"/>
                </a:lnTo>
                <a:lnTo>
                  <a:pt x="326136" y="90043"/>
                </a:lnTo>
                <a:lnTo>
                  <a:pt x="329946" y="90170"/>
                </a:lnTo>
                <a:lnTo>
                  <a:pt x="343916" y="90170"/>
                </a:lnTo>
                <a:lnTo>
                  <a:pt x="343916" y="162179"/>
                </a:lnTo>
                <a:lnTo>
                  <a:pt x="372744" y="162179"/>
                </a:lnTo>
                <a:lnTo>
                  <a:pt x="378206" y="162051"/>
                </a:lnTo>
                <a:lnTo>
                  <a:pt x="382397" y="160655"/>
                </a:lnTo>
                <a:lnTo>
                  <a:pt x="385572" y="157861"/>
                </a:lnTo>
                <a:lnTo>
                  <a:pt x="388619" y="155067"/>
                </a:lnTo>
                <a:lnTo>
                  <a:pt x="390271" y="151384"/>
                </a:lnTo>
                <a:lnTo>
                  <a:pt x="390271" y="13970"/>
                </a:lnTo>
                <a:close/>
              </a:path>
              <a:path w="618489" h="224154">
                <a:moveTo>
                  <a:pt x="294767" y="49657"/>
                </a:moveTo>
                <a:lnTo>
                  <a:pt x="247269" y="49657"/>
                </a:lnTo>
                <a:lnTo>
                  <a:pt x="246074" y="62751"/>
                </a:lnTo>
                <a:lnTo>
                  <a:pt x="243617" y="73644"/>
                </a:lnTo>
                <a:lnTo>
                  <a:pt x="215195" y="100524"/>
                </a:lnTo>
                <a:lnTo>
                  <a:pt x="208153" y="101981"/>
                </a:lnTo>
                <a:lnTo>
                  <a:pt x="208153" y="139446"/>
                </a:lnTo>
                <a:lnTo>
                  <a:pt x="213741" y="139446"/>
                </a:lnTo>
                <a:lnTo>
                  <a:pt x="219456" y="138684"/>
                </a:lnTo>
                <a:lnTo>
                  <a:pt x="260445" y="122253"/>
                </a:lnTo>
                <a:lnTo>
                  <a:pt x="271399" y="110489"/>
                </a:lnTo>
                <a:lnTo>
                  <a:pt x="332486" y="110489"/>
                </a:lnTo>
                <a:lnTo>
                  <a:pt x="332486" y="101981"/>
                </a:lnTo>
                <a:lnTo>
                  <a:pt x="325342" y="100524"/>
                </a:lnTo>
                <a:lnTo>
                  <a:pt x="318579" y="97853"/>
                </a:lnTo>
                <a:lnTo>
                  <a:pt x="295148" y="59182"/>
                </a:lnTo>
                <a:lnTo>
                  <a:pt x="294767" y="49657"/>
                </a:lnTo>
                <a:close/>
              </a:path>
              <a:path w="618489" h="224154">
                <a:moveTo>
                  <a:pt x="332486" y="110489"/>
                </a:moveTo>
                <a:lnTo>
                  <a:pt x="271399" y="110489"/>
                </a:lnTo>
                <a:lnTo>
                  <a:pt x="275732" y="116675"/>
                </a:lnTo>
                <a:lnTo>
                  <a:pt x="309499" y="136017"/>
                </a:lnTo>
                <a:lnTo>
                  <a:pt x="326898" y="139446"/>
                </a:lnTo>
                <a:lnTo>
                  <a:pt x="332486" y="139446"/>
                </a:lnTo>
                <a:lnTo>
                  <a:pt x="332486" y="110489"/>
                </a:lnTo>
                <a:close/>
              </a:path>
              <a:path w="618489" h="224154">
                <a:moveTo>
                  <a:pt x="331597" y="14477"/>
                </a:moveTo>
                <a:lnTo>
                  <a:pt x="209042" y="14477"/>
                </a:lnTo>
                <a:lnTo>
                  <a:pt x="209042" y="41529"/>
                </a:lnTo>
                <a:lnTo>
                  <a:pt x="210185" y="44704"/>
                </a:lnTo>
                <a:lnTo>
                  <a:pt x="212344" y="46736"/>
                </a:lnTo>
                <a:lnTo>
                  <a:pt x="214503" y="48640"/>
                </a:lnTo>
                <a:lnTo>
                  <a:pt x="217805" y="49657"/>
                </a:lnTo>
                <a:lnTo>
                  <a:pt x="322707" y="49657"/>
                </a:lnTo>
                <a:lnTo>
                  <a:pt x="326136" y="48640"/>
                </a:lnTo>
                <a:lnTo>
                  <a:pt x="328295" y="46736"/>
                </a:lnTo>
                <a:lnTo>
                  <a:pt x="330454" y="44704"/>
                </a:lnTo>
                <a:lnTo>
                  <a:pt x="331597" y="41529"/>
                </a:lnTo>
                <a:lnTo>
                  <a:pt x="331597" y="14477"/>
                </a:lnTo>
                <a:close/>
              </a:path>
              <a:path w="618489" h="224154">
                <a:moveTo>
                  <a:pt x="56642" y="145034"/>
                </a:moveTo>
                <a:lnTo>
                  <a:pt x="10033" y="145034"/>
                </a:lnTo>
                <a:lnTo>
                  <a:pt x="10033" y="214249"/>
                </a:lnTo>
                <a:lnTo>
                  <a:pt x="11430" y="217805"/>
                </a:lnTo>
                <a:lnTo>
                  <a:pt x="16637" y="222758"/>
                </a:lnTo>
                <a:lnTo>
                  <a:pt x="20320" y="224027"/>
                </a:lnTo>
                <a:lnTo>
                  <a:pt x="163576" y="224027"/>
                </a:lnTo>
                <a:lnTo>
                  <a:pt x="167259" y="222758"/>
                </a:lnTo>
                <a:lnTo>
                  <a:pt x="170053" y="220345"/>
                </a:lnTo>
                <a:lnTo>
                  <a:pt x="172720" y="217805"/>
                </a:lnTo>
                <a:lnTo>
                  <a:pt x="174117" y="214249"/>
                </a:lnTo>
                <a:lnTo>
                  <a:pt x="174117" y="188468"/>
                </a:lnTo>
                <a:lnTo>
                  <a:pt x="56642" y="188468"/>
                </a:lnTo>
                <a:lnTo>
                  <a:pt x="56642" y="145034"/>
                </a:lnTo>
                <a:close/>
              </a:path>
              <a:path w="618489" h="224154">
                <a:moveTo>
                  <a:pt x="173228" y="13970"/>
                </a:moveTo>
                <a:lnTo>
                  <a:pt x="126873" y="13970"/>
                </a:lnTo>
                <a:lnTo>
                  <a:pt x="126873" y="165735"/>
                </a:lnTo>
                <a:lnTo>
                  <a:pt x="161036" y="165735"/>
                </a:lnTo>
                <a:lnTo>
                  <a:pt x="165354" y="164337"/>
                </a:lnTo>
                <a:lnTo>
                  <a:pt x="168402" y="161544"/>
                </a:lnTo>
                <a:lnTo>
                  <a:pt x="171577" y="158750"/>
                </a:lnTo>
                <a:lnTo>
                  <a:pt x="173228" y="154939"/>
                </a:lnTo>
                <a:lnTo>
                  <a:pt x="173228" y="98298"/>
                </a:lnTo>
                <a:lnTo>
                  <a:pt x="192842" y="98298"/>
                </a:lnTo>
                <a:lnTo>
                  <a:pt x="196342" y="97282"/>
                </a:lnTo>
                <a:lnTo>
                  <a:pt x="201930" y="92963"/>
                </a:lnTo>
                <a:lnTo>
                  <a:pt x="203327" y="89535"/>
                </a:lnTo>
                <a:lnTo>
                  <a:pt x="203454" y="84836"/>
                </a:lnTo>
                <a:lnTo>
                  <a:pt x="203454" y="58800"/>
                </a:lnTo>
                <a:lnTo>
                  <a:pt x="173228" y="58800"/>
                </a:lnTo>
                <a:lnTo>
                  <a:pt x="173228" y="13970"/>
                </a:lnTo>
                <a:close/>
              </a:path>
              <a:path w="618489" h="224154">
                <a:moveTo>
                  <a:pt x="83820" y="13335"/>
                </a:moveTo>
                <a:lnTo>
                  <a:pt x="34671" y="13335"/>
                </a:lnTo>
                <a:lnTo>
                  <a:pt x="27078" y="14023"/>
                </a:lnTo>
                <a:lnTo>
                  <a:pt x="0" y="49149"/>
                </a:lnTo>
                <a:lnTo>
                  <a:pt x="0" y="101092"/>
                </a:lnTo>
                <a:lnTo>
                  <a:pt x="20319" y="134350"/>
                </a:lnTo>
                <a:lnTo>
                  <a:pt x="34671" y="137033"/>
                </a:lnTo>
                <a:lnTo>
                  <a:pt x="83820" y="137033"/>
                </a:lnTo>
                <a:lnTo>
                  <a:pt x="116157" y="115665"/>
                </a:lnTo>
                <a:lnTo>
                  <a:pt x="118618" y="101092"/>
                </a:lnTo>
                <a:lnTo>
                  <a:pt x="118618" y="100964"/>
                </a:lnTo>
                <a:lnTo>
                  <a:pt x="52196" y="100964"/>
                </a:lnTo>
                <a:lnTo>
                  <a:pt x="50165" y="100202"/>
                </a:lnTo>
                <a:lnTo>
                  <a:pt x="48289" y="98298"/>
                </a:lnTo>
                <a:lnTo>
                  <a:pt x="47117" y="97027"/>
                </a:lnTo>
                <a:lnTo>
                  <a:pt x="46355" y="93980"/>
                </a:lnTo>
                <a:lnTo>
                  <a:pt x="46355" y="56134"/>
                </a:lnTo>
                <a:lnTo>
                  <a:pt x="47117" y="52959"/>
                </a:lnTo>
                <a:lnTo>
                  <a:pt x="50165" y="49911"/>
                </a:lnTo>
                <a:lnTo>
                  <a:pt x="52196" y="49275"/>
                </a:lnTo>
                <a:lnTo>
                  <a:pt x="118618" y="49275"/>
                </a:lnTo>
                <a:lnTo>
                  <a:pt x="117953" y="41366"/>
                </a:lnTo>
                <a:lnTo>
                  <a:pt x="91467" y="14023"/>
                </a:lnTo>
                <a:lnTo>
                  <a:pt x="83820" y="13335"/>
                </a:lnTo>
                <a:close/>
              </a:path>
              <a:path w="618489" h="224154">
                <a:moveTo>
                  <a:pt x="64008" y="100837"/>
                </a:moveTo>
                <a:lnTo>
                  <a:pt x="54610" y="100837"/>
                </a:lnTo>
                <a:lnTo>
                  <a:pt x="52196" y="100964"/>
                </a:lnTo>
                <a:lnTo>
                  <a:pt x="66421" y="100964"/>
                </a:lnTo>
                <a:lnTo>
                  <a:pt x="64008" y="100837"/>
                </a:lnTo>
                <a:close/>
              </a:path>
              <a:path w="618489" h="224154">
                <a:moveTo>
                  <a:pt x="118618" y="49275"/>
                </a:moveTo>
                <a:lnTo>
                  <a:pt x="66421" y="49275"/>
                </a:lnTo>
                <a:lnTo>
                  <a:pt x="68326" y="49911"/>
                </a:lnTo>
                <a:lnTo>
                  <a:pt x="71374" y="52959"/>
                </a:lnTo>
                <a:lnTo>
                  <a:pt x="72136" y="56134"/>
                </a:lnTo>
                <a:lnTo>
                  <a:pt x="72136" y="93980"/>
                </a:lnTo>
                <a:lnTo>
                  <a:pt x="71374" y="97027"/>
                </a:lnTo>
                <a:lnTo>
                  <a:pt x="69850" y="98679"/>
                </a:lnTo>
                <a:lnTo>
                  <a:pt x="68326" y="100202"/>
                </a:lnTo>
                <a:lnTo>
                  <a:pt x="66421" y="100964"/>
                </a:lnTo>
                <a:lnTo>
                  <a:pt x="118618" y="100964"/>
                </a:lnTo>
                <a:lnTo>
                  <a:pt x="118618" y="49275"/>
                </a:lnTo>
                <a:close/>
              </a:path>
              <a:path w="618489" h="224154">
                <a:moveTo>
                  <a:pt x="192842" y="98298"/>
                </a:moveTo>
                <a:lnTo>
                  <a:pt x="187452" y="98298"/>
                </a:lnTo>
                <a:lnTo>
                  <a:pt x="192405" y="98425"/>
                </a:lnTo>
                <a:lnTo>
                  <a:pt x="192842" y="98298"/>
                </a:lnTo>
                <a:close/>
              </a:path>
              <a:path w="618489" h="224154">
                <a:moveTo>
                  <a:pt x="66421" y="49275"/>
                </a:moveTo>
                <a:lnTo>
                  <a:pt x="52196" y="49275"/>
                </a:lnTo>
                <a:lnTo>
                  <a:pt x="54610" y="49402"/>
                </a:lnTo>
                <a:lnTo>
                  <a:pt x="64008" y="49402"/>
                </a:lnTo>
                <a:lnTo>
                  <a:pt x="66421" y="4927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73707" y="5382259"/>
            <a:ext cx="201422" cy="211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84885" y="5818632"/>
            <a:ext cx="263525" cy="198755"/>
          </a:xfrm>
          <a:custGeom>
            <a:avLst/>
            <a:gdLst/>
            <a:ahLst/>
            <a:cxnLst/>
            <a:rect l="l" t="t" r="r" b="b"/>
            <a:pathLst>
              <a:path w="263525" h="198754">
                <a:moveTo>
                  <a:pt x="262532" y="34035"/>
                </a:moveTo>
                <a:lnTo>
                  <a:pt x="219684" y="34035"/>
                </a:lnTo>
                <a:lnTo>
                  <a:pt x="210807" y="53300"/>
                </a:lnTo>
                <a:lnTo>
                  <a:pt x="193915" y="92543"/>
                </a:lnTo>
                <a:lnTo>
                  <a:pt x="178218" y="132957"/>
                </a:lnTo>
                <a:lnTo>
                  <a:pt x="163903" y="175922"/>
                </a:lnTo>
                <a:lnTo>
                  <a:pt x="157276" y="198500"/>
                </a:lnTo>
                <a:lnTo>
                  <a:pt x="205054" y="198500"/>
                </a:lnTo>
                <a:lnTo>
                  <a:pt x="207285" y="188950"/>
                </a:lnTo>
                <a:lnTo>
                  <a:pt x="209675" y="179339"/>
                </a:lnTo>
                <a:lnTo>
                  <a:pt x="220805" y="140176"/>
                </a:lnTo>
                <a:lnTo>
                  <a:pt x="234603" y="99790"/>
                </a:lnTo>
                <a:lnTo>
                  <a:pt x="252525" y="56086"/>
                </a:lnTo>
                <a:lnTo>
                  <a:pt x="257684" y="44551"/>
                </a:lnTo>
                <a:lnTo>
                  <a:pt x="262532" y="34035"/>
                </a:lnTo>
                <a:close/>
              </a:path>
              <a:path w="263525" h="198754">
                <a:moveTo>
                  <a:pt x="263118" y="0"/>
                </a:moveTo>
                <a:lnTo>
                  <a:pt x="137160" y="0"/>
                </a:lnTo>
                <a:lnTo>
                  <a:pt x="137160" y="25780"/>
                </a:lnTo>
                <a:lnTo>
                  <a:pt x="138252" y="28955"/>
                </a:lnTo>
                <a:lnTo>
                  <a:pt x="140449" y="30987"/>
                </a:lnTo>
                <a:lnTo>
                  <a:pt x="142646" y="33146"/>
                </a:lnTo>
                <a:lnTo>
                  <a:pt x="145961" y="34162"/>
                </a:lnTo>
                <a:lnTo>
                  <a:pt x="150418" y="34035"/>
                </a:lnTo>
                <a:lnTo>
                  <a:pt x="262532" y="34035"/>
                </a:lnTo>
                <a:lnTo>
                  <a:pt x="263118" y="32765"/>
                </a:lnTo>
                <a:lnTo>
                  <a:pt x="263118" y="0"/>
                </a:lnTo>
                <a:close/>
              </a:path>
              <a:path w="263525" h="198754">
                <a:moveTo>
                  <a:pt x="125372" y="34035"/>
                </a:moveTo>
                <a:lnTo>
                  <a:pt x="82524" y="34035"/>
                </a:lnTo>
                <a:lnTo>
                  <a:pt x="73647" y="53300"/>
                </a:lnTo>
                <a:lnTo>
                  <a:pt x="56755" y="92543"/>
                </a:lnTo>
                <a:lnTo>
                  <a:pt x="41058" y="132957"/>
                </a:lnTo>
                <a:lnTo>
                  <a:pt x="26743" y="175922"/>
                </a:lnTo>
                <a:lnTo>
                  <a:pt x="20116" y="198500"/>
                </a:lnTo>
                <a:lnTo>
                  <a:pt x="67894" y="198500"/>
                </a:lnTo>
                <a:lnTo>
                  <a:pt x="70125" y="188950"/>
                </a:lnTo>
                <a:lnTo>
                  <a:pt x="72517" y="179339"/>
                </a:lnTo>
                <a:lnTo>
                  <a:pt x="83646" y="140176"/>
                </a:lnTo>
                <a:lnTo>
                  <a:pt x="97443" y="99790"/>
                </a:lnTo>
                <a:lnTo>
                  <a:pt x="115365" y="56086"/>
                </a:lnTo>
                <a:lnTo>
                  <a:pt x="120524" y="44551"/>
                </a:lnTo>
                <a:lnTo>
                  <a:pt x="125372" y="34035"/>
                </a:lnTo>
                <a:close/>
              </a:path>
              <a:path w="263525" h="198754">
                <a:moveTo>
                  <a:pt x="125958" y="0"/>
                </a:moveTo>
                <a:lnTo>
                  <a:pt x="0" y="0"/>
                </a:lnTo>
                <a:lnTo>
                  <a:pt x="0" y="25780"/>
                </a:lnTo>
                <a:lnTo>
                  <a:pt x="1092" y="28955"/>
                </a:lnTo>
                <a:lnTo>
                  <a:pt x="3289" y="30987"/>
                </a:lnTo>
                <a:lnTo>
                  <a:pt x="5486" y="33146"/>
                </a:lnTo>
                <a:lnTo>
                  <a:pt x="8801" y="34162"/>
                </a:lnTo>
                <a:lnTo>
                  <a:pt x="13258" y="34035"/>
                </a:lnTo>
                <a:lnTo>
                  <a:pt x="125372" y="34035"/>
                </a:lnTo>
                <a:lnTo>
                  <a:pt x="125958" y="32765"/>
                </a:lnTo>
                <a:lnTo>
                  <a:pt x="12595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10488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96924" y="5814314"/>
            <a:ext cx="407670" cy="211454"/>
          </a:xfrm>
          <a:custGeom>
            <a:avLst/>
            <a:gdLst/>
            <a:ahLst/>
            <a:cxnLst/>
            <a:rect l="l" t="t" r="r" b="b"/>
            <a:pathLst>
              <a:path w="407669" h="211454">
                <a:moveTo>
                  <a:pt x="343026" y="120523"/>
                </a:moveTo>
                <a:lnTo>
                  <a:pt x="245617" y="120523"/>
                </a:lnTo>
                <a:lnTo>
                  <a:pt x="237803" y="121066"/>
                </a:lnTo>
                <a:lnTo>
                  <a:pt x="208478" y="146123"/>
                </a:lnTo>
                <a:lnTo>
                  <a:pt x="207644" y="153670"/>
                </a:lnTo>
                <a:lnTo>
                  <a:pt x="207644" y="177800"/>
                </a:lnTo>
                <a:lnTo>
                  <a:pt x="230727" y="208835"/>
                </a:lnTo>
                <a:lnTo>
                  <a:pt x="245617" y="210947"/>
                </a:lnTo>
                <a:lnTo>
                  <a:pt x="343026" y="210947"/>
                </a:lnTo>
                <a:lnTo>
                  <a:pt x="378063" y="192024"/>
                </a:lnTo>
                <a:lnTo>
                  <a:pt x="381000" y="177800"/>
                </a:lnTo>
                <a:lnTo>
                  <a:pt x="381000" y="174371"/>
                </a:lnTo>
                <a:lnTo>
                  <a:pt x="261112" y="174371"/>
                </a:lnTo>
                <a:lnTo>
                  <a:pt x="258063" y="173609"/>
                </a:lnTo>
                <a:lnTo>
                  <a:pt x="256539" y="172085"/>
                </a:lnTo>
                <a:lnTo>
                  <a:pt x="254888" y="170561"/>
                </a:lnTo>
                <a:lnTo>
                  <a:pt x="254253" y="168656"/>
                </a:lnTo>
                <a:lnTo>
                  <a:pt x="254253" y="162178"/>
                </a:lnTo>
                <a:lnTo>
                  <a:pt x="254888" y="160147"/>
                </a:lnTo>
                <a:lnTo>
                  <a:pt x="256539" y="158750"/>
                </a:lnTo>
                <a:lnTo>
                  <a:pt x="258063" y="157225"/>
                </a:lnTo>
                <a:lnTo>
                  <a:pt x="261112" y="156463"/>
                </a:lnTo>
                <a:lnTo>
                  <a:pt x="265684" y="156337"/>
                </a:lnTo>
                <a:lnTo>
                  <a:pt x="381000" y="156337"/>
                </a:lnTo>
                <a:lnTo>
                  <a:pt x="381000" y="153670"/>
                </a:lnTo>
                <a:lnTo>
                  <a:pt x="358076" y="122682"/>
                </a:lnTo>
                <a:lnTo>
                  <a:pt x="350932" y="121066"/>
                </a:lnTo>
                <a:lnTo>
                  <a:pt x="343026" y="120523"/>
                </a:lnTo>
                <a:close/>
              </a:path>
              <a:path w="407669" h="211454">
                <a:moveTo>
                  <a:pt x="169544" y="0"/>
                </a:moveTo>
                <a:lnTo>
                  <a:pt x="123189" y="0"/>
                </a:lnTo>
                <a:lnTo>
                  <a:pt x="123189" y="210058"/>
                </a:lnTo>
                <a:lnTo>
                  <a:pt x="144017" y="210058"/>
                </a:lnTo>
                <a:lnTo>
                  <a:pt x="147954" y="209296"/>
                </a:lnTo>
                <a:lnTo>
                  <a:pt x="169544" y="184658"/>
                </a:lnTo>
                <a:lnTo>
                  <a:pt x="169544" y="110871"/>
                </a:lnTo>
                <a:lnTo>
                  <a:pt x="188848" y="110871"/>
                </a:lnTo>
                <a:lnTo>
                  <a:pt x="200787" y="100457"/>
                </a:lnTo>
                <a:lnTo>
                  <a:pt x="250127" y="100457"/>
                </a:lnTo>
                <a:lnTo>
                  <a:pt x="253206" y="98440"/>
                </a:lnTo>
                <a:lnTo>
                  <a:pt x="259373" y="92854"/>
                </a:lnTo>
                <a:lnTo>
                  <a:pt x="264159" y="86613"/>
                </a:lnTo>
                <a:lnTo>
                  <a:pt x="325119" y="86613"/>
                </a:lnTo>
                <a:lnTo>
                  <a:pt x="325119" y="78232"/>
                </a:lnTo>
                <a:lnTo>
                  <a:pt x="324505" y="78105"/>
                </a:lnTo>
                <a:lnTo>
                  <a:pt x="201294" y="78105"/>
                </a:lnTo>
                <a:lnTo>
                  <a:pt x="201294" y="71120"/>
                </a:lnTo>
                <a:lnTo>
                  <a:pt x="169544" y="71120"/>
                </a:lnTo>
                <a:lnTo>
                  <a:pt x="169544" y="0"/>
                </a:lnTo>
                <a:close/>
              </a:path>
              <a:path w="407669" h="211454">
                <a:moveTo>
                  <a:pt x="381000" y="156337"/>
                </a:moveTo>
                <a:lnTo>
                  <a:pt x="322834" y="156337"/>
                </a:lnTo>
                <a:lnTo>
                  <a:pt x="327659" y="156463"/>
                </a:lnTo>
                <a:lnTo>
                  <a:pt x="330834" y="157225"/>
                </a:lnTo>
                <a:lnTo>
                  <a:pt x="332231" y="158750"/>
                </a:lnTo>
                <a:lnTo>
                  <a:pt x="333756" y="160147"/>
                </a:lnTo>
                <a:lnTo>
                  <a:pt x="334390" y="162178"/>
                </a:lnTo>
                <a:lnTo>
                  <a:pt x="334390" y="168656"/>
                </a:lnTo>
                <a:lnTo>
                  <a:pt x="333756" y="170561"/>
                </a:lnTo>
                <a:lnTo>
                  <a:pt x="332231" y="172085"/>
                </a:lnTo>
                <a:lnTo>
                  <a:pt x="330834" y="173609"/>
                </a:lnTo>
                <a:lnTo>
                  <a:pt x="327659" y="174371"/>
                </a:lnTo>
                <a:lnTo>
                  <a:pt x="381000" y="174371"/>
                </a:lnTo>
                <a:lnTo>
                  <a:pt x="381000" y="156337"/>
                </a:lnTo>
                <a:close/>
              </a:path>
              <a:path w="407669" h="211454">
                <a:moveTo>
                  <a:pt x="250127" y="100457"/>
                </a:moveTo>
                <a:lnTo>
                  <a:pt x="200787" y="100457"/>
                </a:lnTo>
                <a:lnTo>
                  <a:pt x="200787" y="115697"/>
                </a:lnTo>
                <a:lnTo>
                  <a:pt x="206375" y="115570"/>
                </a:lnTo>
                <a:lnTo>
                  <a:pt x="212216" y="114935"/>
                </a:lnTo>
                <a:lnTo>
                  <a:pt x="218185" y="113537"/>
                </a:lnTo>
                <a:lnTo>
                  <a:pt x="224154" y="112268"/>
                </a:lnTo>
                <a:lnTo>
                  <a:pt x="230250" y="110362"/>
                </a:lnTo>
                <a:lnTo>
                  <a:pt x="236728" y="107696"/>
                </a:lnTo>
                <a:lnTo>
                  <a:pt x="245657" y="103383"/>
                </a:lnTo>
                <a:lnTo>
                  <a:pt x="250127" y="100457"/>
                </a:lnTo>
                <a:close/>
              </a:path>
              <a:path w="407669" h="211454">
                <a:moveTo>
                  <a:pt x="325119" y="86613"/>
                </a:moveTo>
                <a:lnTo>
                  <a:pt x="264159" y="86613"/>
                </a:lnTo>
                <a:lnTo>
                  <a:pt x="268491" y="92854"/>
                </a:lnTo>
                <a:lnTo>
                  <a:pt x="302132" y="112268"/>
                </a:lnTo>
                <a:lnTo>
                  <a:pt x="307975" y="113537"/>
                </a:lnTo>
                <a:lnTo>
                  <a:pt x="313816" y="114935"/>
                </a:lnTo>
                <a:lnTo>
                  <a:pt x="319531" y="115570"/>
                </a:lnTo>
                <a:lnTo>
                  <a:pt x="325119" y="115697"/>
                </a:lnTo>
                <a:lnTo>
                  <a:pt x="325119" y="86613"/>
                </a:lnTo>
                <a:close/>
              </a:path>
              <a:path w="407669" h="211454">
                <a:moveTo>
                  <a:pt x="377063" y="0"/>
                </a:moveTo>
                <a:lnTo>
                  <a:pt x="330707" y="0"/>
                </a:lnTo>
                <a:lnTo>
                  <a:pt x="330707" y="115188"/>
                </a:lnTo>
                <a:lnTo>
                  <a:pt x="364870" y="115188"/>
                </a:lnTo>
                <a:lnTo>
                  <a:pt x="369188" y="113791"/>
                </a:lnTo>
                <a:lnTo>
                  <a:pt x="372237" y="110998"/>
                </a:lnTo>
                <a:lnTo>
                  <a:pt x="375412" y="108203"/>
                </a:lnTo>
                <a:lnTo>
                  <a:pt x="377063" y="104394"/>
                </a:lnTo>
                <a:lnTo>
                  <a:pt x="377063" y="75437"/>
                </a:lnTo>
                <a:lnTo>
                  <a:pt x="396367" y="75437"/>
                </a:lnTo>
                <a:lnTo>
                  <a:pt x="400176" y="74422"/>
                </a:lnTo>
                <a:lnTo>
                  <a:pt x="405771" y="70088"/>
                </a:lnTo>
                <a:lnTo>
                  <a:pt x="407162" y="66675"/>
                </a:lnTo>
                <a:lnTo>
                  <a:pt x="407288" y="35940"/>
                </a:lnTo>
                <a:lnTo>
                  <a:pt x="377063" y="35940"/>
                </a:lnTo>
                <a:lnTo>
                  <a:pt x="377063" y="0"/>
                </a:lnTo>
                <a:close/>
              </a:path>
              <a:path w="407669" h="211454">
                <a:moveTo>
                  <a:pt x="288163" y="35687"/>
                </a:moveTo>
                <a:lnTo>
                  <a:pt x="239267" y="35687"/>
                </a:lnTo>
                <a:lnTo>
                  <a:pt x="237603" y="45233"/>
                </a:lnTo>
                <a:lnTo>
                  <a:pt x="235068" y="53339"/>
                </a:lnTo>
                <a:lnTo>
                  <a:pt x="204342" y="77597"/>
                </a:lnTo>
                <a:lnTo>
                  <a:pt x="201294" y="78105"/>
                </a:lnTo>
                <a:lnTo>
                  <a:pt x="324505" y="78105"/>
                </a:lnTo>
                <a:lnTo>
                  <a:pt x="291955" y="53292"/>
                </a:lnTo>
                <a:lnTo>
                  <a:pt x="288925" y="42545"/>
                </a:lnTo>
                <a:lnTo>
                  <a:pt x="288163" y="35687"/>
                </a:lnTo>
                <a:close/>
              </a:path>
              <a:path w="407669" h="211454">
                <a:moveTo>
                  <a:pt x="323850" y="508"/>
                </a:moveTo>
                <a:lnTo>
                  <a:pt x="201929" y="508"/>
                </a:lnTo>
                <a:lnTo>
                  <a:pt x="201929" y="27559"/>
                </a:lnTo>
                <a:lnTo>
                  <a:pt x="203072" y="30734"/>
                </a:lnTo>
                <a:lnTo>
                  <a:pt x="205231" y="32765"/>
                </a:lnTo>
                <a:lnTo>
                  <a:pt x="207390" y="34671"/>
                </a:lnTo>
                <a:lnTo>
                  <a:pt x="210819" y="35687"/>
                </a:lnTo>
                <a:lnTo>
                  <a:pt x="314959" y="35687"/>
                </a:lnTo>
                <a:lnTo>
                  <a:pt x="318262" y="34671"/>
                </a:lnTo>
                <a:lnTo>
                  <a:pt x="320547" y="32765"/>
                </a:lnTo>
                <a:lnTo>
                  <a:pt x="322706" y="30734"/>
                </a:lnTo>
                <a:lnTo>
                  <a:pt x="323850" y="27559"/>
                </a:lnTo>
                <a:lnTo>
                  <a:pt x="323850" y="508"/>
                </a:lnTo>
                <a:close/>
              </a:path>
              <a:path w="407669" h="211454">
                <a:moveTo>
                  <a:pt x="112013" y="635"/>
                </a:moveTo>
                <a:lnTo>
                  <a:pt x="0" y="635"/>
                </a:lnTo>
                <a:lnTo>
                  <a:pt x="126" y="26415"/>
                </a:lnTo>
                <a:lnTo>
                  <a:pt x="1523" y="29972"/>
                </a:lnTo>
                <a:lnTo>
                  <a:pt x="6857" y="34798"/>
                </a:lnTo>
                <a:lnTo>
                  <a:pt x="10159" y="36068"/>
                </a:lnTo>
                <a:lnTo>
                  <a:pt x="63500" y="36068"/>
                </a:lnTo>
                <a:lnTo>
                  <a:pt x="63500" y="93218"/>
                </a:lnTo>
                <a:lnTo>
                  <a:pt x="56727" y="135588"/>
                </a:lnTo>
                <a:lnTo>
                  <a:pt x="26209" y="167909"/>
                </a:lnTo>
                <a:lnTo>
                  <a:pt x="1269" y="172847"/>
                </a:lnTo>
                <a:lnTo>
                  <a:pt x="1269" y="208661"/>
                </a:lnTo>
                <a:lnTo>
                  <a:pt x="47497" y="201040"/>
                </a:lnTo>
                <a:lnTo>
                  <a:pt x="82422" y="177673"/>
                </a:lnTo>
                <a:lnTo>
                  <a:pt x="104600" y="140414"/>
                </a:lnTo>
                <a:lnTo>
                  <a:pt x="112013" y="90297"/>
                </a:lnTo>
                <a:lnTo>
                  <a:pt x="112013" y="6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71904" y="5814314"/>
            <a:ext cx="176275" cy="210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28825" y="5813805"/>
            <a:ext cx="403860" cy="212090"/>
          </a:xfrm>
          <a:custGeom>
            <a:avLst/>
            <a:gdLst/>
            <a:ahLst/>
            <a:cxnLst/>
            <a:rect l="l" t="t" r="r" b="b"/>
            <a:pathLst>
              <a:path w="403860" h="212089">
                <a:moveTo>
                  <a:pt x="356362" y="136017"/>
                </a:moveTo>
                <a:lnTo>
                  <a:pt x="254888" y="136017"/>
                </a:lnTo>
                <a:lnTo>
                  <a:pt x="246741" y="136586"/>
                </a:lnTo>
                <a:lnTo>
                  <a:pt x="215392" y="158369"/>
                </a:lnTo>
                <a:lnTo>
                  <a:pt x="214375" y="162306"/>
                </a:lnTo>
                <a:lnTo>
                  <a:pt x="214375" y="185547"/>
                </a:lnTo>
                <a:lnTo>
                  <a:pt x="246741" y="211159"/>
                </a:lnTo>
                <a:lnTo>
                  <a:pt x="254888" y="211709"/>
                </a:lnTo>
                <a:lnTo>
                  <a:pt x="356362" y="211709"/>
                </a:lnTo>
                <a:lnTo>
                  <a:pt x="391922" y="196723"/>
                </a:lnTo>
                <a:lnTo>
                  <a:pt x="393826" y="193167"/>
                </a:lnTo>
                <a:lnTo>
                  <a:pt x="395858" y="189484"/>
                </a:lnTo>
                <a:lnTo>
                  <a:pt x="396748" y="185547"/>
                </a:lnTo>
                <a:lnTo>
                  <a:pt x="396748" y="178181"/>
                </a:lnTo>
                <a:lnTo>
                  <a:pt x="267207" y="178181"/>
                </a:lnTo>
                <a:lnTo>
                  <a:pt x="263906" y="177800"/>
                </a:lnTo>
                <a:lnTo>
                  <a:pt x="262127" y="177165"/>
                </a:lnTo>
                <a:lnTo>
                  <a:pt x="260476" y="176530"/>
                </a:lnTo>
                <a:lnTo>
                  <a:pt x="259714" y="175514"/>
                </a:lnTo>
                <a:lnTo>
                  <a:pt x="259842" y="173990"/>
                </a:lnTo>
                <a:lnTo>
                  <a:pt x="259714" y="172593"/>
                </a:lnTo>
                <a:lnTo>
                  <a:pt x="260476" y="171450"/>
                </a:lnTo>
                <a:lnTo>
                  <a:pt x="262127" y="170815"/>
                </a:lnTo>
                <a:lnTo>
                  <a:pt x="263906" y="170180"/>
                </a:lnTo>
                <a:lnTo>
                  <a:pt x="267207" y="169926"/>
                </a:lnTo>
                <a:lnTo>
                  <a:pt x="396748" y="169926"/>
                </a:lnTo>
                <a:lnTo>
                  <a:pt x="396748" y="162306"/>
                </a:lnTo>
                <a:lnTo>
                  <a:pt x="395858" y="158369"/>
                </a:lnTo>
                <a:lnTo>
                  <a:pt x="393826" y="154686"/>
                </a:lnTo>
                <a:lnTo>
                  <a:pt x="391922" y="151130"/>
                </a:lnTo>
                <a:lnTo>
                  <a:pt x="364434" y="136586"/>
                </a:lnTo>
                <a:lnTo>
                  <a:pt x="356362" y="136017"/>
                </a:lnTo>
                <a:close/>
              </a:path>
              <a:path w="403860" h="212089">
                <a:moveTo>
                  <a:pt x="396748" y="169926"/>
                </a:moveTo>
                <a:lnTo>
                  <a:pt x="344424" y="169926"/>
                </a:lnTo>
                <a:lnTo>
                  <a:pt x="347725" y="170180"/>
                </a:lnTo>
                <a:lnTo>
                  <a:pt x="349504" y="170815"/>
                </a:lnTo>
                <a:lnTo>
                  <a:pt x="351155" y="171450"/>
                </a:lnTo>
                <a:lnTo>
                  <a:pt x="351917" y="172593"/>
                </a:lnTo>
                <a:lnTo>
                  <a:pt x="351789" y="173990"/>
                </a:lnTo>
                <a:lnTo>
                  <a:pt x="351917" y="175514"/>
                </a:lnTo>
                <a:lnTo>
                  <a:pt x="351155" y="176530"/>
                </a:lnTo>
                <a:lnTo>
                  <a:pt x="349504" y="177165"/>
                </a:lnTo>
                <a:lnTo>
                  <a:pt x="347725" y="177800"/>
                </a:lnTo>
                <a:lnTo>
                  <a:pt x="344424" y="178181"/>
                </a:lnTo>
                <a:lnTo>
                  <a:pt x="396748" y="178181"/>
                </a:lnTo>
                <a:lnTo>
                  <a:pt x="396748" y="169926"/>
                </a:lnTo>
                <a:close/>
              </a:path>
              <a:path w="403860" h="212089">
                <a:moveTo>
                  <a:pt x="149098" y="127127"/>
                </a:moveTo>
                <a:lnTo>
                  <a:pt x="47625" y="127127"/>
                </a:lnTo>
                <a:lnTo>
                  <a:pt x="39477" y="127746"/>
                </a:lnTo>
                <a:lnTo>
                  <a:pt x="7848" y="153838"/>
                </a:lnTo>
                <a:lnTo>
                  <a:pt x="7112" y="160528"/>
                </a:lnTo>
                <a:lnTo>
                  <a:pt x="7112" y="177673"/>
                </a:lnTo>
                <a:lnTo>
                  <a:pt x="31972" y="208422"/>
                </a:lnTo>
                <a:lnTo>
                  <a:pt x="47625" y="210820"/>
                </a:lnTo>
                <a:lnTo>
                  <a:pt x="149098" y="210820"/>
                </a:lnTo>
                <a:lnTo>
                  <a:pt x="186578" y="190563"/>
                </a:lnTo>
                <a:lnTo>
                  <a:pt x="189483" y="177673"/>
                </a:lnTo>
                <a:lnTo>
                  <a:pt x="189483" y="174752"/>
                </a:lnTo>
                <a:lnTo>
                  <a:pt x="64897" y="174752"/>
                </a:lnTo>
                <a:lnTo>
                  <a:pt x="59943" y="174625"/>
                </a:lnTo>
                <a:lnTo>
                  <a:pt x="56642" y="174117"/>
                </a:lnTo>
                <a:lnTo>
                  <a:pt x="54863" y="173101"/>
                </a:lnTo>
                <a:lnTo>
                  <a:pt x="53212" y="172085"/>
                </a:lnTo>
                <a:lnTo>
                  <a:pt x="52450" y="170815"/>
                </a:lnTo>
                <a:lnTo>
                  <a:pt x="52450" y="167513"/>
                </a:lnTo>
                <a:lnTo>
                  <a:pt x="64897" y="163449"/>
                </a:lnTo>
                <a:lnTo>
                  <a:pt x="189483" y="163449"/>
                </a:lnTo>
                <a:lnTo>
                  <a:pt x="189483" y="160528"/>
                </a:lnTo>
                <a:lnTo>
                  <a:pt x="164623" y="129603"/>
                </a:lnTo>
                <a:lnTo>
                  <a:pt x="157170" y="127746"/>
                </a:lnTo>
                <a:lnTo>
                  <a:pt x="149098" y="127127"/>
                </a:lnTo>
                <a:close/>
              </a:path>
              <a:path w="403860" h="212089">
                <a:moveTo>
                  <a:pt x="189483" y="163449"/>
                </a:moveTo>
                <a:lnTo>
                  <a:pt x="132206" y="163449"/>
                </a:lnTo>
                <a:lnTo>
                  <a:pt x="137160" y="163576"/>
                </a:lnTo>
                <a:lnTo>
                  <a:pt x="140462" y="164084"/>
                </a:lnTo>
                <a:lnTo>
                  <a:pt x="142239" y="165100"/>
                </a:lnTo>
                <a:lnTo>
                  <a:pt x="143891" y="166116"/>
                </a:lnTo>
                <a:lnTo>
                  <a:pt x="144652" y="167513"/>
                </a:lnTo>
                <a:lnTo>
                  <a:pt x="144652" y="170815"/>
                </a:lnTo>
                <a:lnTo>
                  <a:pt x="132206" y="174752"/>
                </a:lnTo>
                <a:lnTo>
                  <a:pt x="189483" y="174752"/>
                </a:lnTo>
                <a:lnTo>
                  <a:pt x="189483" y="163449"/>
                </a:lnTo>
                <a:close/>
              </a:path>
              <a:path w="403860" h="212089">
                <a:moveTo>
                  <a:pt x="196214" y="84836"/>
                </a:moveTo>
                <a:lnTo>
                  <a:pt x="0" y="84836"/>
                </a:lnTo>
                <a:lnTo>
                  <a:pt x="0" y="110998"/>
                </a:lnTo>
                <a:lnTo>
                  <a:pt x="1269" y="114554"/>
                </a:lnTo>
                <a:lnTo>
                  <a:pt x="3682" y="116840"/>
                </a:lnTo>
                <a:lnTo>
                  <a:pt x="6095" y="118999"/>
                </a:lnTo>
                <a:lnTo>
                  <a:pt x="9779" y="120142"/>
                </a:lnTo>
                <a:lnTo>
                  <a:pt x="14605" y="120015"/>
                </a:lnTo>
                <a:lnTo>
                  <a:pt x="186845" y="120015"/>
                </a:lnTo>
                <a:lnTo>
                  <a:pt x="190119" y="118999"/>
                </a:lnTo>
                <a:lnTo>
                  <a:pt x="192531" y="116840"/>
                </a:lnTo>
                <a:lnTo>
                  <a:pt x="194944" y="114554"/>
                </a:lnTo>
                <a:lnTo>
                  <a:pt x="196214" y="110998"/>
                </a:lnTo>
                <a:lnTo>
                  <a:pt x="196214" y="84836"/>
                </a:lnTo>
                <a:close/>
              </a:path>
              <a:path w="403860" h="212089">
                <a:moveTo>
                  <a:pt x="186845" y="120015"/>
                </a:moveTo>
                <a:lnTo>
                  <a:pt x="181482" y="120015"/>
                </a:lnTo>
                <a:lnTo>
                  <a:pt x="186436" y="120142"/>
                </a:lnTo>
                <a:lnTo>
                  <a:pt x="186845" y="120015"/>
                </a:lnTo>
                <a:close/>
              </a:path>
              <a:path w="403860" h="212089">
                <a:moveTo>
                  <a:pt x="105410" y="49149"/>
                </a:moveTo>
                <a:lnTo>
                  <a:pt x="59055" y="49149"/>
                </a:lnTo>
                <a:lnTo>
                  <a:pt x="59055" y="84836"/>
                </a:lnTo>
                <a:lnTo>
                  <a:pt x="105410" y="84836"/>
                </a:lnTo>
                <a:lnTo>
                  <a:pt x="105410" y="49149"/>
                </a:lnTo>
                <a:close/>
              </a:path>
              <a:path w="403860" h="212089">
                <a:moveTo>
                  <a:pt x="184785" y="254"/>
                </a:moveTo>
                <a:lnTo>
                  <a:pt x="10541" y="254"/>
                </a:lnTo>
                <a:lnTo>
                  <a:pt x="10287" y="21336"/>
                </a:lnTo>
                <a:lnTo>
                  <a:pt x="20447" y="35433"/>
                </a:lnTo>
                <a:lnTo>
                  <a:pt x="138302" y="35433"/>
                </a:lnTo>
                <a:lnTo>
                  <a:pt x="138292" y="45720"/>
                </a:lnTo>
                <a:lnTo>
                  <a:pt x="137794" y="51943"/>
                </a:lnTo>
                <a:lnTo>
                  <a:pt x="135762" y="66167"/>
                </a:lnTo>
                <a:lnTo>
                  <a:pt x="134112" y="72644"/>
                </a:lnTo>
                <a:lnTo>
                  <a:pt x="131952" y="78740"/>
                </a:lnTo>
                <a:lnTo>
                  <a:pt x="176275" y="78740"/>
                </a:lnTo>
                <a:lnTo>
                  <a:pt x="184785" y="37719"/>
                </a:lnTo>
                <a:lnTo>
                  <a:pt x="184785" y="254"/>
                </a:lnTo>
                <a:close/>
              </a:path>
              <a:path w="403860" h="212089">
                <a:moveTo>
                  <a:pt x="403479" y="98552"/>
                </a:moveTo>
                <a:lnTo>
                  <a:pt x="207263" y="98552"/>
                </a:lnTo>
                <a:lnTo>
                  <a:pt x="207263" y="122682"/>
                </a:lnTo>
                <a:lnTo>
                  <a:pt x="208533" y="126238"/>
                </a:lnTo>
                <a:lnTo>
                  <a:pt x="210947" y="128397"/>
                </a:lnTo>
                <a:lnTo>
                  <a:pt x="213360" y="130683"/>
                </a:lnTo>
                <a:lnTo>
                  <a:pt x="217043" y="131826"/>
                </a:lnTo>
                <a:lnTo>
                  <a:pt x="221869" y="131699"/>
                </a:lnTo>
                <a:lnTo>
                  <a:pt x="394109" y="131699"/>
                </a:lnTo>
                <a:lnTo>
                  <a:pt x="397382" y="130683"/>
                </a:lnTo>
                <a:lnTo>
                  <a:pt x="399795" y="128397"/>
                </a:lnTo>
                <a:lnTo>
                  <a:pt x="402208" y="126238"/>
                </a:lnTo>
                <a:lnTo>
                  <a:pt x="403479" y="122682"/>
                </a:lnTo>
                <a:lnTo>
                  <a:pt x="403479" y="98552"/>
                </a:lnTo>
                <a:close/>
              </a:path>
              <a:path w="403860" h="212089">
                <a:moveTo>
                  <a:pt x="394109" y="131699"/>
                </a:moveTo>
                <a:lnTo>
                  <a:pt x="388747" y="131699"/>
                </a:lnTo>
                <a:lnTo>
                  <a:pt x="393700" y="131826"/>
                </a:lnTo>
                <a:lnTo>
                  <a:pt x="394109" y="131699"/>
                </a:lnTo>
                <a:close/>
              </a:path>
              <a:path w="403860" h="212089">
                <a:moveTo>
                  <a:pt x="329564" y="92202"/>
                </a:moveTo>
                <a:lnTo>
                  <a:pt x="282956" y="92202"/>
                </a:lnTo>
                <a:lnTo>
                  <a:pt x="282956" y="98552"/>
                </a:lnTo>
                <a:lnTo>
                  <a:pt x="329564" y="98552"/>
                </a:lnTo>
                <a:lnTo>
                  <a:pt x="329564" y="92202"/>
                </a:lnTo>
                <a:close/>
              </a:path>
              <a:path w="403860" h="212089">
                <a:moveTo>
                  <a:pt x="392175" y="0"/>
                </a:moveTo>
                <a:lnTo>
                  <a:pt x="218439" y="0"/>
                </a:lnTo>
                <a:lnTo>
                  <a:pt x="218439" y="83820"/>
                </a:lnTo>
                <a:lnTo>
                  <a:pt x="219582" y="87122"/>
                </a:lnTo>
                <a:lnTo>
                  <a:pt x="224155" y="91186"/>
                </a:lnTo>
                <a:lnTo>
                  <a:pt x="227456" y="92202"/>
                </a:lnTo>
                <a:lnTo>
                  <a:pt x="384301" y="92202"/>
                </a:lnTo>
                <a:lnTo>
                  <a:pt x="387731" y="91186"/>
                </a:lnTo>
                <a:lnTo>
                  <a:pt x="390017" y="89154"/>
                </a:lnTo>
                <a:lnTo>
                  <a:pt x="392175" y="87122"/>
                </a:lnTo>
                <a:lnTo>
                  <a:pt x="393319" y="83820"/>
                </a:lnTo>
                <a:lnTo>
                  <a:pt x="393319" y="64008"/>
                </a:lnTo>
                <a:lnTo>
                  <a:pt x="264668" y="64008"/>
                </a:lnTo>
                <a:lnTo>
                  <a:pt x="264668" y="58547"/>
                </a:lnTo>
                <a:lnTo>
                  <a:pt x="383158" y="58547"/>
                </a:lnTo>
                <a:lnTo>
                  <a:pt x="386588" y="57531"/>
                </a:lnTo>
                <a:lnTo>
                  <a:pt x="388874" y="55499"/>
                </a:lnTo>
                <a:lnTo>
                  <a:pt x="391032" y="53467"/>
                </a:lnTo>
                <a:lnTo>
                  <a:pt x="392175" y="50165"/>
                </a:lnTo>
                <a:lnTo>
                  <a:pt x="392175" y="33020"/>
                </a:lnTo>
                <a:lnTo>
                  <a:pt x="264668" y="33020"/>
                </a:lnTo>
                <a:lnTo>
                  <a:pt x="264668" y="27686"/>
                </a:lnTo>
                <a:lnTo>
                  <a:pt x="383158" y="27686"/>
                </a:lnTo>
                <a:lnTo>
                  <a:pt x="386588" y="26670"/>
                </a:lnTo>
                <a:lnTo>
                  <a:pt x="388874" y="24638"/>
                </a:lnTo>
                <a:lnTo>
                  <a:pt x="391032" y="22606"/>
                </a:lnTo>
                <a:lnTo>
                  <a:pt x="392175" y="19304"/>
                </a:lnTo>
                <a:lnTo>
                  <a:pt x="3921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499741" y="5814059"/>
            <a:ext cx="403860" cy="210820"/>
          </a:xfrm>
          <a:custGeom>
            <a:avLst/>
            <a:gdLst/>
            <a:ahLst/>
            <a:cxnLst/>
            <a:rect l="l" t="t" r="r" b="b"/>
            <a:pathLst>
              <a:path w="403860" h="210820">
                <a:moveTo>
                  <a:pt x="265175" y="147065"/>
                </a:moveTo>
                <a:lnTo>
                  <a:pt x="218439" y="147065"/>
                </a:lnTo>
                <a:lnTo>
                  <a:pt x="218566" y="200532"/>
                </a:lnTo>
                <a:lnTo>
                  <a:pt x="219836" y="204088"/>
                </a:lnTo>
                <a:lnTo>
                  <a:pt x="222503" y="206628"/>
                </a:lnTo>
                <a:lnTo>
                  <a:pt x="225170" y="209041"/>
                </a:lnTo>
                <a:lnTo>
                  <a:pt x="228853" y="210312"/>
                </a:lnTo>
                <a:lnTo>
                  <a:pt x="381634" y="210312"/>
                </a:lnTo>
                <a:lnTo>
                  <a:pt x="385317" y="209041"/>
                </a:lnTo>
                <a:lnTo>
                  <a:pt x="388111" y="206628"/>
                </a:lnTo>
                <a:lnTo>
                  <a:pt x="390778" y="204088"/>
                </a:lnTo>
                <a:lnTo>
                  <a:pt x="392175" y="200532"/>
                </a:lnTo>
                <a:lnTo>
                  <a:pt x="392175" y="174878"/>
                </a:lnTo>
                <a:lnTo>
                  <a:pt x="265175" y="174878"/>
                </a:lnTo>
                <a:lnTo>
                  <a:pt x="265175" y="147065"/>
                </a:lnTo>
                <a:close/>
              </a:path>
              <a:path w="403860" h="210820">
                <a:moveTo>
                  <a:pt x="335788" y="136270"/>
                </a:moveTo>
                <a:lnTo>
                  <a:pt x="289306" y="136270"/>
                </a:lnTo>
                <a:lnTo>
                  <a:pt x="289306" y="166877"/>
                </a:lnTo>
                <a:lnTo>
                  <a:pt x="321817" y="166877"/>
                </a:lnTo>
                <a:lnTo>
                  <a:pt x="331088" y="167004"/>
                </a:lnTo>
                <a:lnTo>
                  <a:pt x="335788" y="162940"/>
                </a:lnTo>
                <a:lnTo>
                  <a:pt x="335788" y="136270"/>
                </a:lnTo>
                <a:close/>
              </a:path>
              <a:path w="403860" h="210820">
                <a:moveTo>
                  <a:pt x="403606" y="101473"/>
                </a:moveTo>
                <a:lnTo>
                  <a:pt x="207517" y="101473"/>
                </a:lnTo>
                <a:lnTo>
                  <a:pt x="207517" y="127253"/>
                </a:lnTo>
                <a:lnTo>
                  <a:pt x="208660" y="130810"/>
                </a:lnTo>
                <a:lnTo>
                  <a:pt x="211200" y="132968"/>
                </a:lnTo>
                <a:lnTo>
                  <a:pt x="213613" y="135254"/>
                </a:lnTo>
                <a:lnTo>
                  <a:pt x="217296" y="136270"/>
                </a:lnTo>
                <a:lnTo>
                  <a:pt x="393953" y="136270"/>
                </a:lnTo>
                <a:lnTo>
                  <a:pt x="397636" y="135254"/>
                </a:lnTo>
                <a:lnTo>
                  <a:pt x="400050" y="132968"/>
                </a:lnTo>
                <a:lnTo>
                  <a:pt x="402463" y="130810"/>
                </a:lnTo>
                <a:lnTo>
                  <a:pt x="403606" y="127253"/>
                </a:lnTo>
                <a:lnTo>
                  <a:pt x="403606" y="101473"/>
                </a:lnTo>
                <a:close/>
              </a:path>
              <a:path w="403860" h="210820">
                <a:moveTo>
                  <a:pt x="122808" y="153415"/>
                </a:moveTo>
                <a:lnTo>
                  <a:pt x="76326" y="153415"/>
                </a:lnTo>
                <a:lnTo>
                  <a:pt x="76326" y="210057"/>
                </a:lnTo>
                <a:lnTo>
                  <a:pt x="109092" y="210057"/>
                </a:lnTo>
                <a:lnTo>
                  <a:pt x="113410" y="208406"/>
                </a:lnTo>
                <a:lnTo>
                  <a:pt x="120776" y="202056"/>
                </a:lnTo>
                <a:lnTo>
                  <a:pt x="122554" y="198119"/>
                </a:lnTo>
                <a:lnTo>
                  <a:pt x="122808" y="193420"/>
                </a:lnTo>
                <a:lnTo>
                  <a:pt x="122808" y="153415"/>
                </a:lnTo>
                <a:close/>
              </a:path>
              <a:path w="403860" h="210820">
                <a:moveTo>
                  <a:pt x="196214" y="118237"/>
                </a:moveTo>
                <a:lnTo>
                  <a:pt x="0" y="118237"/>
                </a:lnTo>
                <a:lnTo>
                  <a:pt x="0" y="144399"/>
                </a:lnTo>
                <a:lnTo>
                  <a:pt x="1269" y="147954"/>
                </a:lnTo>
                <a:lnTo>
                  <a:pt x="3682" y="150113"/>
                </a:lnTo>
                <a:lnTo>
                  <a:pt x="6095" y="152400"/>
                </a:lnTo>
                <a:lnTo>
                  <a:pt x="9778" y="153415"/>
                </a:lnTo>
                <a:lnTo>
                  <a:pt x="186435" y="153415"/>
                </a:lnTo>
                <a:lnTo>
                  <a:pt x="190119" y="152400"/>
                </a:lnTo>
                <a:lnTo>
                  <a:pt x="192531" y="150113"/>
                </a:lnTo>
                <a:lnTo>
                  <a:pt x="194944" y="147954"/>
                </a:lnTo>
                <a:lnTo>
                  <a:pt x="196214" y="144399"/>
                </a:lnTo>
                <a:lnTo>
                  <a:pt x="196214" y="118237"/>
                </a:lnTo>
                <a:close/>
              </a:path>
              <a:path w="403860" h="210820">
                <a:moveTo>
                  <a:pt x="58038" y="0"/>
                </a:moveTo>
                <a:lnTo>
                  <a:pt x="11429" y="0"/>
                </a:lnTo>
                <a:lnTo>
                  <a:pt x="11429" y="98170"/>
                </a:lnTo>
                <a:lnTo>
                  <a:pt x="12572" y="101345"/>
                </a:lnTo>
                <a:lnTo>
                  <a:pt x="16890" y="105410"/>
                </a:lnTo>
                <a:lnTo>
                  <a:pt x="20319" y="106425"/>
                </a:lnTo>
                <a:lnTo>
                  <a:pt x="24764" y="106299"/>
                </a:lnTo>
                <a:lnTo>
                  <a:pt x="176561" y="106299"/>
                </a:lnTo>
                <a:lnTo>
                  <a:pt x="179450" y="105410"/>
                </a:lnTo>
                <a:lnTo>
                  <a:pt x="181736" y="103377"/>
                </a:lnTo>
                <a:lnTo>
                  <a:pt x="183895" y="101345"/>
                </a:lnTo>
                <a:lnTo>
                  <a:pt x="184911" y="98170"/>
                </a:lnTo>
                <a:lnTo>
                  <a:pt x="184911" y="71374"/>
                </a:lnTo>
                <a:lnTo>
                  <a:pt x="58038" y="71374"/>
                </a:lnTo>
                <a:lnTo>
                  <a:pt x="58038" y="55625"/>
                </a:lnTo>
                <a:lnTo>
                  <a:pt x="184911" y="55625"/>
                </a:lnTo>
                <a:lnTo>
                  <a:pt x="184911" y="20574"/>
                </a:lnTo>
                <a:lnTo>
                  <a:pt x="58038" y="20574"/>
                </a:lnTo>
                <a:lnTo>
                  <a:pt x="58038" y="0"/>
                </a:lnTo>
                <a:close/>
              </a:path>
              <a:path w="403860" h="210820">
                <a:moveTo>
                  <a:pt x="176561" y="106299"/>
                </a:moveTo>
                <a:lnTo>
                  <a:pt x="171703" y="106299"/>
                </a:lnTo>
                <a:lnTo>
                  <a:pt x="176148" y="106425"/>
                </a:lnTo>
                <a:lnTo>
                  <a:pt x="176561" y="106299"/>
                </a:lnTo>
                <a:close/>
              </a:path>
              <a:path w="403860" h="210820">
                <a:moveTo>
                  <a:pt x="184911" y="55625"/>
                </a:moveTo>
                <a:lnTo>
                  <a:pt x="138302" y="55625"/>
                </a:lnTo>
                <a:lnTo>
                  <a:pt x="138302" y="71374"/>
                </a:lnTo>
                <a:lnTo>
                  <a:pt x="184911" y="71374"/>
                </a:lnTo>
                <a:lnTo>
                  <a:pt x="184911" y="55625"/>
                </a:lnTo>
                <a:close/>
              </a:path>
              <a:path w="403860" h="210820">
                <a:moveTo>
                  <a:pt x="184911" y="0"/>
                </a:moveTo>
                <a:lnTo>
                  <a:pt x="138302" y="0"/>
                </a:lnTo>
                <a:lnTo>
                  <a:pt x="138302" y="20574"/>
                </a:lnTo>
                <a:lnTo>
                  <a:pt x="184911" y="20574"/>
                </a:lnTo>
                <a:lnTo>
                  <a:pt x="184911" y="0"/>
                </a:lnTo>
                <a:close/>
              </a:path>
              <a:path w="403860" h="210820">
                <a:moveTo>
                  <a:pt x="265302" y="0"/>
                </a:moveTo>
                <a:lnTo>
                  <a:pt x="218694" y="0"/>
                </a:lnTo>
                <a:lnTo>
                  <a:pt x="218694" y="84962"/>
                </a:lnTo>
                <a:lnTo>
                  <a:pt x="219836" y="88137"/>
                </a:lnTo>
                <a:lnTo>
                  <a:pt x="221995" y="90169"/>
                </a:lnTo>
                <a:lnTo>
                  <a:pt x="224154" y="92075"/>
                </a:lnTo>
                <a:lnTo>
                  <a:pt x="227583" y="93090"/>
                </a:lnTo>
                <a:lnTo>
                  <a:pt x="383413" y="93090"/>
                </a:lnTo>
                <a:lnTo>
                  <a:pt x="386714" y="92075"/>
                </a:lnTo>
                <a:lnTo>
                  <a:pt x="389000" y="90169"/>
                </a:lnTo>
                <a:lnTo>
                  <a:pt x="391159" y="88137"/>
                </a:lnTo>
                <a:lnTo>
                  <a:pt x="392175" y="84962"/>
                </a:lnTo>
                <a:lnTo>
                  <a:pt x="392175" y="58547"/>
                </a:lnTo>
                <a:lnTo>
                  <a:pt x="265302" y="58547"/>
                </a:lnTo>
                <a:lnTo>
                  <a:pt x="265302" y="44830"/>
                </a:lnTo>
                <a:lnTo>
                  <a:pt x="392175" y="44830"/>
                </a:lnTo>
                <a:lnTo>
                  <a:pt x="392175" y="14224"/>
                </a:lnTo>
                <a:lnTo>
                  <a:pt x="265302" y="14224"/>
                </a:lnTo>
                <a:lnTo>
                  <a:pt x="265302" y="0"/>
                </a:lnTo>
                <a:close/>
              </a:path>
              <a:path w="403860" h="210820">
                <a:moveTo>
                  <a:pt x="392175" y="44830"/>
                </a:moveTo>
                <a:lnTo>
                  <a:pt x="345566" y="44830"/>
                </a:lnTo>
                <a:lnTo>
                  <a:pt x="345566" y="58547"/>
                </a:lnTo>
                <a:lnTo>
                  <a:pt x="392175" y="58547"/>
                </a:lnTo>
                <a:lnTo>
                  <a:pt x="392175" y="44830"/>
                </a:lnTo>
                <a:close/>
              </a:path>
              <a:path w="403860" h="210820">
                <a:moveTo>
                  <a:pt x="392175" y="0"/>
                </a:moveTo>
                <a:lnTo>
                  <a:pt x="345566" y="0"/>
                </a:lnTo>
                <a:lnTo>
                  <a:pt x="345566" y="14224"/>
                </a:lnTo>
                <a:lnTo>
                  <a:pt x="392175" y="14224"/>
                </a:lnTo>
                <a:lnTo>
                  <a:pt x="3921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72435" y="5813678"/>
            <a:ext cx="600075" cy="210820"/>
          </a:xfrm>
          <a:custGeom>
            <a:avLst/>
            <a:gdLst/>
            <a:ahLst/>
            <a:cxnLst/>
            <a:rect l="l" t="t" r="r" b="b"/>
            <a:pathLst>
              <a:path w="600075" h="210820">
                <a:moveTo>
                  <a:pt x="57657" y="142112"/>
                </a:moveTo>
                <a:lnTo>
                  <a:pt x="10921" y="142112"/>
                </a:lnTo>
                <a:lnTo>
                  <a:pt x="11048" y="200913"/>
                </a:lnTo>
                <a:lnTo>
                  <a:pt x="12318" y="204470"/>
                </a:lnTo>
                <a:lnTo>
                  <a:pt x="14985" y="207010"/>
                </a:lnTo>
                <a:lnTo>
                  <a:pt x="17652" y="209423"/>
                </a:lnTo>
                <a:lnTo>
                  <a:pt x="21335" y="210693"/>
                </a:lnTo>
                <a:lnTo>
                  <a:pt x="174116" y="210693"/>
                </a:lnTo>
                <a:lnTo>
                  <a:pt x="177800" y="209423"/>
                </a:lnTo>
                <a:lnTo>
                  <a:pt x="180594" y="207010"/>
                </a:lnTo>
                <a:lnTo>
                  <a:pt x="183260" y="204470"/>
                </a:lnTo>
                <a:lnTo>
                  <a:pt x="184657" y="200913"/>
                </a:lnTo>
                <a:lnTo>
                  <a:pt x="184657" y="175260"/>
                </a:lnTo>
                <a:lnTo>
                  <a:pt x="57657" y="175260"/>
                </a:lnTo>
                <a:lnTo>
                  <a:pt x="57657" y="142112"/>
                </a:lnTo>
                <a:close/>
              </a:path>
              <a:path w="600075" h="210820">
                <a:moveTo>
                  <a:pt x="128269" y="131572"/>
                </a:moveTo>
                <a:lnTo>
                  <a:pt x="81787" y="131572"/>
                </a:lnTo>
                <a:lnTo>
                  <a:pt x="81787" y="166878"/>
                </a:lnTo>
                <a:lnTo>
                  <a:pt x="123570" y="166878"/>
                </a:lnTo>
                <a:lnTo>
                  <a:pt x="128269" y="162941"/>
                </a:lnTo>
                <a:lnTo>
                  <a:pt x="128269" y="131572"/>
                </a:lnTo>
                <a:close/>
              </a:path>
              <a:path w="600075" h="210820">
                <a:moveTo>
                  <a:pt x="196087" y="96900"/>
                </a:moveTo>
                <a:lnTo>
                  <a:pt x="0" y="96900"/>
                </a:lnTo>
                <a:lnTo>
                  <a:pt x="0" y="122555"/>
                </a:lnTo>
                <a:lnTo>
                  <a:pt x="1142" y="126111"/>
                </a:lnTo>
                <a:lnTo>
                  <a:pt x="6095" y="130556"/>
                </a:lnTo>
                <a:lnTo>
                  <a:pt x="9778" y="131699"/>
                </a:lnTo>
                <a:lnTo>
                  <a:pt x="14604" y="131572"/>
                </a:lnTo>
                <a:lnTo>
                  <a:pt x="186845" y="131572"/>
                </a:lnTo>
                <a:lnTo>
                  <a:pt x="190119" y="130556"/>
                </a:lnTo>
                <a:lnTo>
                  <a:pt x="192531" y="128397"/>
                </a:lnTo>
                <a:lnTo>
                  <a:pt x="194944" y="126111"/>
                </a:lnTo>
                <a:lnTo>
                  <a:pt x="196087" y="122555"/>
                </a:lnTo>
                <a:lnTo>
                  <a:pt x="196087" y="96900"/>
                </a:lnTo>
                <a:close/>
              </a:path>
              <a:path w="600075" h="210820">
                <a:moveTo>
                  <a:pt x="186845" y="131572"/>
                </a:moveTo>
                <a:lnTo>
                  <a:pt x="181482" y="131572"/>
                </a:lnTo>
                <a:lnTo>
                  <a:pt x="186435" y="131699"/>
                </a:lnTo>
                <a:lnTo>
                  <a:pt x="186845" y="131572"/>
                </a:lnTo>
                <a:close/>
              </a:path>
              <a:path w="600075" h="210820">
                <a:moveTo>
                  <a:pt x="598042" y="138430"/>
                </a:moveTo>
                <a:lnTo>
                  <a:pt x="551434" y="138430"/>
                </a:lnTo>
                <a:lnTo>
                  <a:pt x="551434" y="144399"/>
                </a:lnTo>
                <a:lnTo>
                  <a:pt x="432307" y="144399"/>
                </a:lnTo>
                <a:lnTo>
                  <a:pt x="432307" y="202311"/>
                </a:lnTo>
                <a:lnTo>
                  <a:pt x="433450" y="205612"/>
                </a:lnTo>
                <a:lnTo>
                  <a:pt x="438023" y="209676"/>
                </a:lnTo>
                <a:lnTo>
                  <a:pt x="441325" y="210693"/>
                </a:lnTo>
                <a:lnTo>
                  <a:pt x="590930" y="210693"/>
                </a:lnTo>
                <a:lnTo>
                  <a:pt x="594232" y="209676"/>
                </a:lnTo>
                <a:lnTo>
                  <a:pt x="598804" y="205612"/>
                </a:lnTo>
                <a:lnTo>
                  <a:pt x="599948" y="202311"/>
                </a:lnTo>
                <a:lnTo>
                  <a:pt x="599948" y="179832"/>
                </a:lnTo>
                <a:lnTo>
                  <a:pt x="478789" y="179832"/>
                </a:lnTo>
                <a:lnTo>
                  <a:pt x="478789" y="173736"/>
                </a:lnTo>
                <a:lnTo>
                  <a:pt x="589788" y="173736"/>
                </a:lnTo>
                <a:lnTo>
                  <a:pt x="592963" y="172847"/>
                </a:lnTo>
                <a:lnTo>
                  <a:pt x="594994" y="170942"/>
                </a:lnTo>
                <a:lnTo>
                  <a:pt x="597153" y="169163"/>
                </a:lnTo>
                <a:lnTo>
                  <a:pt x="598169" y="165988"/>
                </a:lnTo>
                <a:lnTo>
                  <a:pt x="598042" y="138430"/>
                </a:lnTo>
                <a:close/>
              </a:path>
              <a:path w="600075" h="210820">
                <a:moveTo>
                  <a:pt x="598042" y="107823"/>
                </a:moveTo>
                <a:lnTo>
                  <a:pt x="431926" y="107823"/>
                </a:lnTo>
                <a:lnTo>
                  <a:pt x="431926" y="130810"/>
                </a:lnTo>
                <a:lnTo>
                  <a:pt x="432942" y="133858"/>
                </a:lnTo>
                <a:lnTo>
                  <a:pt x="437006" y="137668"/>
                </a:lnTo>
                <a:lnTo>
                  <a:pt x="440309" y="138557"/>
                </a:lnTo>
                <a:lnTo>
                  <a:pt x="444753" y="138430"/>
                </a:lnTo>
                <a:lnTo>
                  <a:pt x="598042" y="138430"/>
                </a:lnTo>
                <a:lnTo>
                  <a:pt x="598042" y="107823"/>
                </a:lnTo>
                <a:close/>
              </a:path>
              <a:path w="600075" h="210820">
                <a:moveTo>
                  <a:pt x="502285" y="0"/>
                </a:moveTo>
                <a:lnTo>
                  <a:pt x="453136" y="0"/>
                </a:lnTo>
                <a:lnTo>
                  <a:pt x="445543" y="688"/>
                </a:lnTo>
                <a:lnTo>
                  <a:pt x="418464" y="35813"/>
                </a:lnTo>
                <a:lnTo>
                  <a:pt x="418464" y="66421"/>
                </a:lnTo>
                <a:lnTo>
                  <a:pt x="438784" y="99790"/>
                </a:lnTo>
                <a:lnTo>
                  <a:pt x="453136" y="102362"/>
                </a:lnTo>
                <a:lnTo>
                  <a:pt x="502285" y="102362"/>
                </a:lnTo>
                <a:lnTo>
                  <a:pt x="529463" y="90297"/>
                </a:lnTo>
                <a:lnTo>
                  <a:pt x="598042" y="90297"/>
                </a:lnTo>
                <a:lnTo>
                  <a:pt x="598042" y="66421"/>
                </a:lnTo>
                <a:lnTo>
                  <a:pt x="470662" y="66421"/>
                </a:lnTo>
                <a:lnTo>
                  <a:pt x="468629" y="65659"/>
                </a:lnTo>
                <a:lnTo>
                  <a:pt x="467105" y="64008"/>
                </a:lnTo>
                <a:lnTo>
                  <a:pt x="465581" y="62484"/>
                </a:lnTo>
                <a:lnTo>
                  <a:pt x="464819" y="59436"/>
                </a:lnTo>
                <a:lnTo>
                  <a:pt x="464819" y="42672"/>
                </a:lnTo>
                <a:lnTo>
                  <a:pt x="465581" y="39624"/>
                </a:lnTo>
                <a:lnTo>
                  <a:pt x="468629" y="36575"/>
                </a:lnTo>
                <a:lnTo>
                  <a:pt x="470662" y="35941"/>
                </a:lnTo>
                <a:lnTo>
                  <a:pt x="598042" y="35941"/>
                </a:lnTo>
                <a:lnTo>
                  <a:pt x="598042" y="9779"/>
                </a:lnTo>
                <a:lnTo>
                  <a:pt x="527685" y="9779"/>
                </a:lnTo>
                <a:lnTo>
                  <a:pt x="522608" y="5447"/>
                </a:lnTo>
                <a:lnTo>
                  <a:pt x="516699" y="2365"/>
                </a:lnTo>
                <a:lnTo>
                  <a:pt x="509932" y="545"/>
                </a:lnTo>
                <a:lnTo>
                  <a:pt x="502285" y="0"/>
                </a:lnTo>
                <a:close/>
              </a:path>
              <a:path w="600075" h="210820">
                <a:moveTo>
                  <a:pt x="598042" y="90297"/>
                </a:moveTo>
                <a:lnTo>
                  <a:pt x="551688" y="90297"/>
                </a:lnTo>
                <a:lnTo>
                  <a:pt x="551688" y="101854"/>
                </a:lnTo>
                <a:lnTo>
                  <a:pt x="585977" y="101854"/>
                </a:lnTo>
                <a:lnTo>
                  <a:pt x="590168" y="100457"/>
                </a:lnTo>
                <a:lnTo>
                  <a:pt x="593343" y="97662"/>
                </a:lnTo>
                <a:lnTo>
                  <a:pt x="596391" y="94869"/>
                </a:lnTo>
                <a:lnTo>
                  <a:pt x="598042" y="91059"/>
                </a:lnTo>
                <a:lnTo>
                  <a:pt x="598042" y="90297"/>
                </a:lnTo>
                <a:close/>
              </a:path>
              <a:path w="600075" h="210820">
                <a:moveTo>
                  <a:pt x="482473" y="66294"/>
                </a:moveTo>
                <a:lnTo>
                  <a:pt x="473075" y="66294"/>
                </a:lnTo>
                <a:lnTo>
                  <a:pt x="470662" y="66421"/>
                </a:lnTo>
                <a:lnTo>
                  <a:pt x="484886" y="66421"/>
                </a:lnTo>
                <a:lnTo>
                  <a:pt x="482473" y="66294"/>
                </a:lnTo>
                <a:close/>
              </a:path>
              <a:path w="600075" h="210820">
                <a:moveTo>
                  <a:pt x="598042" y="35941"/>
                </a:moveTo>
                <a:lnTo>
                  <a:pt x="484886" y="35941"/>
                </a:lnTo>
                <a:lnTo>
                  <a:pt x="486790" y="36575"/>
                </a:lnTo>
                <a:lnTo>
                  <a:pt x="489838" y="39624"/>
                </a:lnTo>
                <a:lnTo>
                  <a:pt x="490600" y="42672"/>
                </a:lnTo>
                <a:lnTo>
                  <a:pt x="490600" y="59436"/>
                </a:lnTo>
                <a:lnTo>
                  <a:pt x="489838" y="62484"/>
                </a:lnTo>
                <a:lnTo>
                  <a:pt x="488314" y="64008"/>
                </a:lnTo>
                <a:lnTo>
                  <a:pt x="486790" y="65659"/>
                </a:lnTo>
                <a:lnTo>
                  <a:pt x="484886" y="66421"/>
                </a:lnTo>
                <a:lnTo>
                  <a:pt x="598042" y="66421"/>
                </a:lnTo>
                <a:lnTo>
                  <a:pt x="598042" y="56642"/>
                </a:lnTo>
                <a:lnTo>
                  <a:pt x="537082" y="56642"/>
                </a:lnTo>
                <a:lnTo>
                  <a:pt x="537082" y="43561"/>
                </a:lnTo>
                <a:lnTo>
                  <a:pt x="598042" y="43561"/>
                </a:lnTo>
                <a:lnTo>
                  <a:pt x="598042" y="35941"/>
                </a:lnTo>
                <a:close/>
              </a:path>
              <a:path w="600075" h="210820">
                <a:moveTo>
                  <a:pt x="598042" y="43561"/>
                </a:moveTo>
                <a:lnTo>
                  <a:pt x="551688" y="43561"/>
                </a:lnTo>
                <a:lnTo>
                  <a:pt x="551688" y="56642"/>
                </a:lnTo>
                <a:lnTo>
                  <a:pt x="598042" y="56642"/>
                </a:lnTo>
                <a:lnTo>
                  <a:pt x="598042" y="43561"/>
                </a:lnTo>
                <a:close/>
              </a:path>
              <a:path w="600075" h="210820">
                <a:moveTo>
                  <a:pt x="484886" y="35941"/>
                </a:moveTo>
                <a:lnTo>
                  <a:pt x="470662" y="35941"/>
                </a:lnTo>
                <a:lnTo>
                  <a:pt x="473075" y="36068"/>
                </a:lnTo>
                <a:lnTo>
                  <a:pt x="482473" y="36068"/>
                </a:lnTo>
                <a:lnTo>
                  <a:pt x="484886" y="35941"/>
                </a:lnTo>
                <a:close/>
              </a:path>
              <a:path w="600075" h="210820">
                <a:moveTo>
                  <a:pt x="598042" y="635"/>
                </a:moveTo>
                <a:lnTo>
                  <a:pt x="551688" y="635"/>
                </a:lnTo>
                <a:lnTo>
                  <a:pt x="551688" y="9779"/>
                </a:lnTo>
                <a:lnTo>
                  <a:pt x="598042" y="9779"/>
                </a:lnTo>
                <a:lnTo>
                  <a:pt x="598042" y="635"/>
                </a:lnTo>
                <a:close/>
              </a:path>
              <a:path w="600075" h="210820">
                <a:moveTo>
                  <a:pt x="184657" y="381"/>
                </a:moveTo>
                <a:lnTo>
                  <a:pt x="11175" y="381"/>
                </a:lnTo>
                <a:lnTo>
                  <a:pt x="11175" y="79629"/>
                </a:lnTo>
                <a:lnTo>
                  <a:pt x="12318" y="82804"/>
                </a:lnTo>
                <a:lnTo>
                  <a:pt x="14477" y="84836"/>
                </a:lnTo>
                <a:lnTo>
                  <a:pt x="16637" y="86741"/>
                </a:lnTo>
                <a:lnTo>
                  <a:pt x="20065" y="87757"/>
                </a:lnTo>
                <a:lnTo>
                  <a:pt x="175894" y="87757"/>
                </a:lnTo>
                <a:lnTo>
                  <a:pt x="179196" y="86741"/>
                </a:lnTo>
                <a:lnTo>
                  <a:pt x="181482" y="84836"/>
                </a:lnTo>
                <a:lnTo>
                  <a:pt x="183641" y="82804"/>
                </a:lnTo>
                <a:lnTo>
                  <a:pt x="184657" y="79629"/>
                </a:lnTo>
                <a:lnTo>
                  <a:pt x="184657" y="52705"/>
                </a:lnTo>
                <a:lnTo>
                  <a:pt x="57403" y="52705"/>
                </a:lnTo>
                <a:lnTo>
                  <a:pt x="57403" y="35560"/>
                </a:lnTo>
                <a:lnTo>
                  <a:pt x="184657" y="35560"/>
                </a:lnTo>
                <a:lnTo>
                  <a:pt x="184657" y="381"/>
                </a:lnTo>
                <a:close/>
              </a:path>
              <a:path w="600075" h="210820">
                <a:moveTo>
                  <a:pt x="184657" y="35560"/>
                </a:moveTo>
                <a:lnTo>
                  <a:pt x="138556" y="35560"/>
                </a:lnTo>
                <a:lnTo>
                  <a:pt x="138556" y="52705"/>
                </a:lnTo>
                <a:lnTo>
                  <a:pt x="184657" y="52705"/>
                </a:lnTo>
                <a:lnTo>
                  <a:pt x="184657" y="35560"/>
                </a:lnTo>
                <a:close/>
              </a:path>
              <a:path w="600075" h="210820">
                <a:moveTo>
                  <a:pt x="293242" y="36703"/>
                </a:moveTo>
                <a:lnTo>
                  <a:pt x="245490" y="36703"/>
                </a:lnTo>
                <a:lnTo>
                  <a:pt x="245490" y="106934"/>
                </a:lnTo>
                <a:lnTo>
                  <a:pt x="244705" y="122293"/>
                </a:lnTo>
                <a:lnTo>
                  <a:pt x="230250" y="159893"/>
                </a:lnTo>
                <a:lnTo>
                  <a:pt x="208152" y="172338"/>
                </a:lnTo>
                <a:lnTo>
                  <a:pt x="208152" y="209804"/>
                </a:lnTo>
                <a:lnTo>
                  <a:pt x="253226" y="192984"/>
                </a:lnTo>
                <a:lnTo>
                  <a:pt x="269620" y="174625"/>
                </a:lnTo>
                <a:lnTo>
                  <a:pt x="328675" y="174625"/>
                </a:lnTo>
                <a:lnTo>
                  <a:pt x="328675" y="172338"/>
                </a:lnTo>
                <a:lnTo>
                  <a:pt x="324230" y="171576"/>
                </a:lnTo>
                <a:lnTo>
                  <a:pt x="319913" y="169672"/>
                </a:lnTo>
                <a:lnTo>
                  <a:pt x="295989" y="135413"/>
                </a:lnTo>
                <a:lnTo>
                  <a:pt x="293242" y="106934"/>
                </a:lnTo>
                <a:lnTo>
                  <a:pt x="293242" y="36703"/>
                </a:lnTo>
                <a:close/>
              </a:path>
              <a:path w="600075" h="210820">
                <a:moveTo>
                  <a:pt x="328675" y="174625"/>
                </a:moveTo>
                <a:lnTo>
                  <a:pt x="269620" y="174625"/>
                </a:lnTo>
                <a:lnTo>
                  <a:pt x="273361" y="180982"/>
                </a:lnTo>
                <a:lnTo>
                  <a:pt x="311975" y="206883"/>
                </a:lnTo>
                <a:lnTo>
                  <a:pt x="328675" y="209804"/>
                </a:lnTo>
                <a:lnTo>
                  <a:pt x="328675" y="174625"/>
                </a:lnTo>
                <a:close/>
              </a:path>
              <a:path w="600075" h="210820">
                <a:moveTo>
                  <a:pt x="327532" y="1143"/>
                </a:moveTo>
                <a:lnTo>
                  <a:pt x="210057" y="1143"/>
                </a:lnTo>
                <a:lnTo>
                  <a:pt x="210057" y="28575"/>
                </a:lnTo>
                <a:lnTo>
                  <a:pt x="211073" y="31876"/>
                </a:lnTo>
                <a:lnTo>
                  <a:pt x="215519" y="35813"/>
                </a:lnTo>
                <a:lnTo>
                  <a:pt x="218820" y="36830"/>
                </a:lnTo>
                <a:lnTo>
                  <a:pt x="223265" y="36703"/>
                </a:lnTo>
                <a:lnTo>
                  <a:pt x="319071" y="36703"/>
                </a:lnTo>
                <a:lnTo>
                  <a:pt x="322072" y="35813"/>
                </a:lnTo>
                <a:lnTo>
                  <a:pt x="324230" y="33782"/>
                </a:lnTo>
                <a:lnTo>
                  <a:pt x="326389" y="31876"/>
                </a:lnTo>
                <a:lnTo>
                  <a:pt x="327532" y="28575"/>
                </a:lnTo>
                <a:lnTo>
                  <a:pt x="327532" y="1143"/>
                </a:lnTo>
                <a:close/>
              </a:path>
              <a:path w="600075" h="210820">
                <a:moveTo>
                  <a:pt x="319071" y="36703"/>
                </a:moveTo>
                <a:lnTo>
                  <a:pt x="314198" y="36703"/>
                </a:lnTo>
                <a:lnTo>
                  <a:pt x="318642" y="36830"/>
                </a:lnTo>
                <a:lnTo>
                  <a:pt x="319071" y="36703"/>
                </a:lnTo>
                <a:close/>
              </a:path>
              <a:path w="600075" h="210820">
                <a:moveTo>
                  <a:pt x="380745" y="635"/>
                </a:moveTo>
                <a:lnTo>
                  <a:pt x="334390" y="635"/>
                </a:lnTo>
                <a:lnTo>
                  <a:pt x="334390" y="210693"/>
                </a:lnTo>
                <a:lnTo>
                  <a:pt x="355218" y="210693"/>
                </a:lnTo>
                <a:lnTo>
                  <a:pt x="359155" y="209931"/>
                </a:lnTo>
                <a:lnTo>
                  <a:pt x="380745" y="185293"/>
                </a:lnTo>
                <a:lnTo>
                  <a:pt x="380745" y="111506"/>
                </a:lnTo>
                <a:lnTo>
                  <a:pt x="400050" y="111506"/>
                </a:lnTo>
                <a:lnTo>
                  <a:pt x="404367" y="110362"/>
                </a:lnTo>
                <a:lnTo>
                  <a:pt x="407669" y="108076"/>
                </a:lnTo>
                <a:lnTo>
                  <a:pt x="410844" y="105663"/>
                </a:lnTo>
                <a:lnTo>
                  <a:pt x="412495" y="101981"/>
                </a:lnTo>
                <a:lnTo>
                  <a:pt x="412495" y="71755"/>
                </a:lnTo>
                <a:lnTo>
                  <a:pt x="380745" y="71755"/>
                </a:lnTo>
                <a:lnTo>
                  <a:pt x="380745" y="6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94918" y="6248400"/>
            <a:ext cx="262890" cy="203200"/>
          </a:xfrm>
          <a:custGeom>
            <a:avLst/>
            <a:gdLst/>
            <a:ahLst/>
            <a:cxnLst/>
            <a:rect l="l" t="t" r="r" b="b"/>
            <a:pathLst>
              <a:path w="262890" h="203200">
                <a:moveTo>
                  <a:pt x="199110" y="0"/>
                </a:moveTo>
                <a:lnTo>
                  <a:pt x="154990" y="16763"/>
                </a:lnTo>
                <a:lnTo>
                  <a:pt x="137845" y="57150"/>
                </a:lnTo>
                <a:lnTo>
                  <a:pt x="137820" y="65150"/>
                </a:lnTo>
                <a:lnTo>
                  <a:pt x="139700" y="72771"/>
                </a:lnTo>
                <a:lnTo>
                  <a:pt x="144690" y="82550"/>
                </a:lnTo>
                <a:lnTo>
                  <a:pt x="147256" y="87629"/>
                </a:lnTo>
                <a:lnTo>
                  <a:pt x="153073" y="93725"/>
                </a:lnTo>
                <a:lnTo>
                  <a:pt x="160934" y="98551"/>
                </a:lnTo>
                <a:lnTo>
                  <a:pt x="155369" y="102790"/>
                </a:lnTo>
                <a:lnTo>
                  <a:pt x="136250" y="136594"/>
                </a:lnTo>
                <a:lnTo>
                  <a:pt x="135788" y="142875"/>
                </a:lnTo>
                <a:lnTo>
                  <a:pt x="136867" y="155590"/>
                </a:lnTo>
                <a:lnTo>
                  <a:pt x="162055" y="193643"/>
                </a:lnTo>
                <a:lnTo>
                  <a:pt x="199110" y="203073"/>
                </a:lnTo>
                <a:lnTo>
                  <a:pt x="206218" y="202811"/>
                </a:lnTo>
                <a:lnTo>
                  <a:pt x="245287" y="186309"/>
                </a:lnTo>
                <a:lnTo>
                  <a:pt x="257249" y="168783"/>
                </a:lnTo>
                <a:lnTo>
                  <a:pt x="199110" y="168783"/>
                </a:lnTo>
                <a:lnTo>
                  <a:pt x="193928" y="168528"/>
                </a:lnTo>
                <a:lnTo>
                  <a:pt x="189547" y="165988"/>
                </a:lnTo>
                <a:lnTo>
                  <a:pt x="182384" y="156337"/>
                </a:lnTo>
                <a:lnTo>
                  <a:pt x="180517" y="149987"/>
                </a:lnTo>
                <a:lnTo>
                  <a:pt x="180365" y="142494"/>
                </a:lnTo>
                <a:lnTo>
                  <a:pt x="180568" y="134492"/>
                </a:lnTo>
                <a:lnTo>
                  <a:pt x="199110" y="115697"/>
                </a:lnTo>
                <a:lnTo>
                  <a:pt x="254041" y="115697"/>
                </a:lnTo>
                <a:lnTo>
                  <a:pt x="251895" y="112321"/>
                </a:lnTo>
                <a:lnTo>
                  <a:pt x="247583" y="107140"/>
                </a:lnTo>
                <a:lnTo>
                  <a:pt x="242637" y="102554"/>
                </a:lnTo>
                <a:lnTo>
                  <a:pt x="237058" y="98551"/>
                </a:lnTo>
                <a:lnTo>
                  <a:pt x="244309" y="93472"/>
                </a:lnTo>
                <a:lnTo>
                  <a:pt x="249923" y="87375"/>
                </a:lnTo>
                <a:lnTo>
                  <a:pt x="252523" y="82550"/>
                </a:lnTo>
                <a:lnTo>
                  <a:pt x="199110" y="82550"/>
                </a:lnTo>
                <a:lnTo>
                  <a:pt x="194729" y="82423"/>
                </a:lnTo>
                <a:lnTo>
                  <a:pt x="182765" y="51180"/>
                </a:lnTo>
                <a:lnTo>
                  <a:pt x="184365" y="45465"/>
                </a:lnTo>
                <a:lnTo>
                  <a:pt x="187452" y="41021"/>
                </a:lnTo>
                <a:lnTo>
                  <a:pt x="190538" y="36702"/>
                </a:lnTo>
                <a:lnTo>
                  <a:pt x="194424" y="34416"/>
                </a:lnTo>
                <a:lnTo>
                  <a:pt x="199110" y="34289"/>
                </a:lnTo>
                <a:lnTo>
                  <a:pt x="255430" y="34289"/>
                </a:lnTo>
                <a:lnTo>
                  <a:pt x="250767" y="25431"/>
                </a:lnTo>
                <a:lnTo>
                  <a:pt x="243687" y="16763"/>
                </a:lnTo>
                <a:lnTo>
                  <a:pt x="234857" y="9429"/>
                </a:lnTo>
                <a:lnTo>
                  <a:pt x="224485" y="4190"/>
                </a:lnTo>
                <a:lnTo>
                  <a:pt x="212569" y="1047"/>
                </a:lnTo>
                <a:lnTo>
                  <a:pt x="199110" y="0"/>
                </a:lnTo>
                <a:close/>
              </a:path>
              <a:path w="262890" h="203200">
                <a:moveTo>
                  <a:pt x="254041" y="115697"/>
                </a:moveTo>
                <a:lnTo>
                  <a:pt x="199110" y="115697"/>
                </a:lnTo>
                <a:lnTo>
                  <a:pt x="204190" y="115824"/>
                </a:lnTo>
                <a:lnTo>
                  <a:pt x="208546" y="118363"/>
                </a:lnTo>
                <a:lnTo>
                  <a:pt x="215798" y="128270"/>
                </a:lnTo>
                <a:lnTo>
                  <a:pt x="217652" y="134492"/>
                </a:lnTo>
                <a:lnTo>
                  <a:pt x="217731" y="136562"/>
                </a:lnTo>
                <a:lnTo>
                  <a:pt x="217848" y="142875"/>
                </a:lnTo>
                <a:lnTo>
                  <a:pt x="217703" y="149987"/>
                </a:lnTo>
                <a:lnTo>
                  <a:pt x="215836" y="156337"/>
                </a:lnTo>
                <a:lnTo>
                  <a:pt x="208673" y="165988"/>
                </a:lnTo>
                <a:lnTo>
                  <a:pt x="204292" y="168528"/>
                </a:lnTo>
                <a:lnTo>
                  <a:pt x="199110" y="168783"/>
                </a:lnTo>
                <a:lnTo>
                  <a:pt x="257249" y="168783"/>
                </a:lnTo>
                <a:lnTo>
                  <a:pt x="258146" y="167068"/>
                </a:lnTo>
                <a:lnTo>
                  <a:pt x="261361" y="155590"/>
                </a:lnTo>
                <a:lnTo>
                  <a:pt x="262432" y="142875"/>
                </a:lnTo>
                <a:lnTo>
                  <a:pt x="261947" y="136562"/>
                </a:lnTo>
                <a:lnTo>
                  <a:pt x="260651" y="130349"/>
                </a:lnTo>
                <a:lnTo>
                  <a:pt x="258525" y="124176"/>
                </a:lnTo>
                <a:lnTo>
                  <a:pt x="255574" y="118110"/>
                </a:lnTo>
                <a:lnTo>
                  <a:pt x="254041" y="115697"/>
                </a:lnTo>
                <a:close/>
              </a:path>
              <a:path w="262890" h="203200">
                <a:moveTo>
                  <a:pt x="255430" y="34289"/>
                </a:moveTo>
                <a:lnTo>
                  <a:pt x="199110" y="34289"/>
                </a:lnTo>
                <a:lnTo>
                  <a:pt x="204089" y="34416"/>
                </a:lnTo>
                <a:lnTo>
                  <a:pt x="208025" y="36702"/>
                </a:lnTo>
                <a:lnTo>
                  <a:pt x="210908" y="41021"/>
                </a:lnTo>
                <a:lnTo>
                  <a:pt x="213804" y="45465"/>
                </a:lnTo>
                <a:lnTo>
                  <a:pt x="215277" y="51180"/>
                </a:lnTo>
                <a:lnTo>
                  <a:pt x="215226" y="65912"/>
                </a:lnTo>
                <a:lnTo>
                  <a:pt x="213639" y="71627"/>
                </a:lnTo>
                <a:lnTo>
                  <a:pt x="207505" y="80263"/>
                </a:lnTo>
                <a:lnTo>
                  <a:pt x="203695" y="82423"/>
                </a:lnTo>
                <a:lnTo>
                  <a:pt x="199110" y="82550"/>
                </a:lnTo>
                <a:lnTo>
                  <a:pt x="252523" y="82550"/>
                </a:lnTo>
                <a:lnTo>
                  <a:pt x="257860" y="72644"/>
                </a:lnTo>
                <a:lnTo>
                  <a:pt x="259867" y="65150"/>
                </a:lnTo>
                <a:lnTo>
                  <a:pt x="259918" y="57150"/>
                </a:lnTo>
                <a:lnTo>
                  <a:pt x="258882" y="45624"/>
                </a:lnTo>
                <a:lnTo>
                  <a:pt x="255831" y="35052"/>
                </a:lnTo>
                <a:lnTo>
                  <a:pt x="255430" y="34289"/>
                </a:lnTo>
                <a:close/>
              </a:path>
              <a:path w="262890" h="203200">
                <a:moveTo>
                  <a:pt x="125373" y="36322"/>
                </a:moveTo>
                <a:lnTo>
                  <a:pt x="82524" y="36322"/>
                </a:lnTo>
                <a:lnTo>
                  <a:pt x="73647" y="55586"/>
                </a:lnTo>
                <a:lnTo>
                  <a:pt x="56760" y="94829"/>
                </a:lnTo>
                <a:lnTo>
                  <a:pt x="41064" y="135243"/>
                </a:lnTo>
                <a:lnTo>
                  <a:pt x="26743" y="178208"/>
                </a:lnTo>
                <a:lnTo>
                  <a:pt x="20116" y="200787"/>
                </a:lnTo>
                <a:lnTo>
                  <a:pt x="67894" y="200787"/>
                </a:lnTo>
                <a:lnTo>
                  <a:pt x="70125" y="191218"/>
                </a:lnTo>
                <a:lnTo>
                  <a:pt x="72517" y="181578"/>
                </a:lnTo>
                <a:lnTo>
                  <a:pt x="83646" y="142462"/>
                </a:lnTo>
                <a:lnTo>
                  <a:pt x="97448" y="102076"/>
                </a:lnTo>
                <a:lnTo>
                  <a:pt x="115369" y="58372"/>
                </a:lnTo>
                <a:lnTo>
                  <a:pt x="120529" y="46837"/>
                </a:lnTo>
                <a:lnTo>
                  <a:pt x="125373" y="36322"/>
                </a:lnTo>
                <a:close/>
              </a:path>
              <a:path w="262890" h="203200">
                <a:moveTo>
                  <a:pt x="125958" y="2286"/>
                </a:moveTo>
                <a:lnTo>
                  <a:pt x="0" y="2286"/>
                </a:lnTo>
                <a:lnTo>
                  <a:pt x="0" y="28066"/>
                </a:lnTo>
                <a:lnTo>
                  <a:pt x="1092" y="31241"/>
                </a:lnTo>
                <a:lnTo>
                  <a:pt x="3289" y="33274"/>
                </a:lnTo>
                <a:lnTo>
                  <a:pt x="5486" y="35433"/>
                </a:lnTo>
                <a:lnTo>
                  <a:pt x="8813" y="36449"/>
                </a:lnTo>
                <a:lnTo>
                  <a:pt x="13258" y="36322"/>
                </a:lnTo>
                <a:lnTo>
                  <a:pt x="125373" y="36322"/>
                </a:lnTo>
                <a:lnTo>
                  <a:pt x="125958" y="35051"/>
                </a:lnTo>
                <a:lnTo>
                  <a:pt x="125958" y="228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2052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03019" y="6232397"/>
            <a:ext cx="1025525" cy="224790"/>
          </a:xfrm>
          <a:custGeom>
            <a:avLst/>
            <a:gdLst/>
            <a:ahLst/>
            <a:cxnLst/>
            <a:rect l="l" t="t" r="r" b="b"/>
            <a:pathLst>
              <a:path w="1025525" h="224789">
                <a:moveTo>
                  <a:pt x="355219" y="139700"/>
                </a:moveTo>
                <a:lnTo>
                  <a:pt x="257810" y="139700"/>
                </a:lnTo>
                <a:lnTo>
                  <a:pt x="249977" y="140219"/>
                </a:lnTo>
                <a:lnTo>
                  <a:pt x="219837" y="171196"/>
                </a:lnTo>
                <a:lnTo>
                  <a:pt x="219837" y="192531"/>
                </a:lnTo>
                <a:lnTo>
                  <a:pt x="250118" y="224010"/>
                </a:lnTo>
                <a:lnTo>
                  <a:pt x="257810" y="224536"/>
                </a:lnTo>
                <a:lnTo>
                  <a:pt x="355219" y="224536"/>
                </a:lnTo>
                <a:lnTo>
                  <a:pt x="390239" y="206057"/>
                </a:lnTo>
                <a:lnTo>
                  <a:pt x="393065" y="192531"/>
                </a:lnTo>
                <a:lnTo>
                  <a:pt x="393065" y="189356"/>
                </a:lnTo>
                <a:lnTo>
                  <a:pt x="277876" y="189356"/>
                </a:lnTo>
                <a:lnTo>
                  <a:pt x="273304" y="189229"/>
                </a:lnTo>
                <a:lnTo>
                  <a:pt x="270256" y="188594"/>
                </a:lnTo>
                <a:lnTo>
                  <a:pt x="268732" y="187325"/>
                </a:lnTo>
                <a:lnTo>
                  <a:pt x="267081" y="186054"/>
                </a:lnTo>
                <a:lnTo>
                  <a:pt x="266319" y="184276"/>
                </a:lnTo>
                <a:lnTo>
                  <a:pt x="266446" y="181990"/>
                </a:lnTo>
                <a:lnTo>
                  <a:pt x="266446" y="181355"/>
                </a:lnTo>
                <a:lnTo>
                  <a:pt x="266319" y="178942"/>
                </a:lnTo>
                <a:lnTo>
                  <a:pt x="267081" y="177164"/>
                </a:lnTo>
                <a:lnTo>
                  <a:pt x="270256" y="174498"/>
                </a:lnTo>
                <a:lnTo>
                  <a:pt x="273304" y="173736"/>
                </a:lnTo>
                <a:lnTo>
                  <a:pt x="393065" y="173736"/>
                </a:lnTo>
                <a:lnTo>
                  <a:pt x="393065" y="171196"/>
                </a:lnTo>
                <a:lnTo>
                  <a:pt x="363124" y="140219"/>
                </a:lnTo>
                <a:lnTo>
                  <a:pt x="355219" y="139700"/>
                </a:lnTo>
                <a:close/>
              </a:path>
              <a:path w="1025525" h="224789">
                <a:moveTo>
                  <a:pt x="393065" y="173736"/>
                </a:moveTo>
                <a:lnTo>
                  <a:pt x="339852" y="173736"/>
                </a:lnTo>
                <a:lnTo>
                  <a:pt x="343027" y="174498"/>
                </a:lnTo>
                <a:lnTo>
                  <a:pt x="345948" y="177164"/>
                </a:lnTo>
                <a:lnTo>
                  <a:pt x="346582" y="178942"/>
                </a:lnTo>
                <a:lnTo>
                  <a:pt x="346582" y="184276"/>
                </a:lnTo>
                <a:lnTo>
                  <a:pt x="345948" y="186054"/>
                </a:lnTo>
                <a:lnTo>
                  <a:pt x="344424" y="187325"/>
                </a:lnTo>
                <a:lnTo>
                  <a:pt x="343027" y="188594"/>
                </a:lnTo>
                <a:lnTo>
                  <a:pt x="339852" y="189229"/>
                </a:lnTo>
                <a:lnTo>
                  <a:pt x="335025" y="189356"/>
                </a:lnTo>
                <a:lnTo>
                  <a:pt x="393065" y="189356"/>
                </a:lnTo>
                <a:lnTo>
                  <a:pt x="393065" y="173736"/>
                </a:lnTo>
                <a:close/>
              </a:path>
              <a:path w="1025525" h="224789">
                <a:moveTo>
                  <a:pt x="66040" y="162813"/>
                </a:moveTo>
                <a:lnTo>
                  <a:pt x="19431" y="162813"/>
                </a:lnTo>
                <a:lnTo>
                  <a:pt x="19431" y="214249"/>
                </a:lnTo>
                <a:lnTo>
                  <a:pt x="20828" y="217804"/>
                </a:lnTo>
                <a:lnTo>
                  <a:pt x="23495" y="220344"/>
                </a:lnTo>
                <a:lnTo>
                  <a:pt x="26162" y="222757"/>
                </a:lnTo>
                <a:lnTo>
                  <a:pt x="29845" y="224027"/>
                </a:lnTo>
                <a:lnTo>
                  <a:pt x="175768" y="224027"/>
                </a:lnTo>
                <a:lnTo>
                  <a:pt x="179451" y="222757"/>
                </a:lnTo>
                <a:lnTo>
                  <a:pt x="184912" y="217804"/>
                </a:lnTo>
                <a:lnTo>
                  <a:pt x="186309" y="214249"/>
                </a:lnTo>
                <a:lnTo>
                  <a:pt x="186309" y="188340"/>
                </a:lnTo>
                <a:lnTo>
                  <a:pt x="66040" y="188340"/>
                </a:lnTo>
                <a:lnTo>
                  <a:pt x="66040" y="162813"/>
                </a:lnTo>
                <a:close/>
              </a:path>
              <a:path w="1025525" h="224789">
                <a:moveTo>
                  <a:pt x="185420" y="13715"/>
                </a:moveTo>
                <a:lnTo>
                  <a:pt x="139700" y="13715"/>
                </a:lnTo>
                <a:lnTo>
                  <a:pt x="139700" y="136016"/>
                </a:lnTo>
                <a:lnTo>
                  <a:pt x="95123" y="136016"/>
                </a:lnTo>
                <a:lnTo>
                  <a:pt x="95123" y="153542"/>
                </a:lnTo>
                <a:lnTo>
                  <a:pt x="96393" y="156717"/>
                </a:lnTo>
                <a:lnTo>
                  <a:pt x="101218" y="161289"/>
                </a:lnTo>
                <a:lnTo>
                  <a:pt x="104267" y="162560"/>
                </a:lnTo>
                <a:lnTo>
                  <a:pt x="139700" y="162560"/>
                </a:lnTo>
                <a:lnTo>
                  <a:pt x="139700" y="172212"/>
                </a:lnTo>
                <a:lnTo>
                  <a:pt x="167767" y="172212"/>
                </a:lnTo>
                <a:lnTo>
                  <a:pt x="173228" y="172085"/>
                </a:lnTo>
                <a:lnTo>
                  <a:pt x="177546" y="170687"/>
                </a:lnTo>
                <a:lnTo>
                  <a:pt x="180594" y="167893"/>
                </a:lnTo>
                <a:lnTo>
                  <a:pt x="183769" y="165100"/>
                </a:lnTo>
                <a:lnTo>
                  <a:pt x="185293" y="161416"/>
                </a:lnTo>
                <a:lnTo>
                  <a:pt x="185416" y="156717"/>
                </a:lnTo>
                <a:lnTo>
                  <a:pt x="185420" y="13715"/>
                </a:lnTo>
                <a:close/>
              </a:path>
              <a:path w="1025525" h="224789">
                <a:moveTo>
                  <a:pt x="84836" y="131952"/>
                </a:moveTo>
                <a:lnTo>
                  <a:pt x="38354" y="131952"/>
                </a:lnTo>
                <a:lnTo>
                  <a:pt x="38354" y="157987"/>
                </a:lnTo>
                <a:lnTo>
                  <a:pt x="80264" y="157987"/>
                </a:lnTo>
                <a:lnTo>
                  <a:pt x="84836" y="154050"/>
                </a:lnTo>
                <a:lnTo>
                  <a:pt x="84836" y="131952"/>
                </a:lnTo>
                <a:close/>
              </a:path>
              <a:path w="1025525" h="224789">
                <a:moveTo>
                  <a:pt x="134620" y="101091"/>
                </a:moveTo>
                <a:lnTo>
                  <a:pt x="132588" y="101853"/>
                </a:lnTo>
                <a:lnTo>
                  <a:pt x="129286" y="102615"/>
                </a:lnTo>
                <a:lnTo>
                  <a:pt x="124714" y="103124"/>
                </a:lnTo>
                <a:lnTo>
                  <a:pt x="120268" y="103759"/>
                </a:lnTo>
                <a:lnTo>
                  <a:pt x="115443" y="104012"/>
                </a:lnTo>
                <a:lnTo>
                  <a:pt x="0" y="104012"/>
                </a:lnTo>
                <a:lnTo>
                  <a:pt x="0" y="121792"/>
                </a:lnTo>
                <a:lnTo>
                  <a:pt x="1524" y="125475"/>
                </a:lnTo>
                <a:lnTo>
                  <a:pt x="4445" y="128015"/>
                </a:lnTo>
                <a:lnTo>
                  <a:pt x="7366" y="130682"/>
                </a:lnTo>
                <a:lnTo>
                  <a:pt x="11430" y="131952"/>
                </a:lnTo>
                <a:lnTo>
                  <a:pt x="114554" y="131952"/>
                </a:lnTo>
                <a:lnTo>
                  <a:pt x="134620" y="128904"/>
                </a:lnTo>
                <a:lnTo>
                  <a:pt x="134620" y="101091"/>
                </a:lnTo>
                <a:close/>
              </a:path>
              <a:path w="1025525" h="224789">
                <a:moveTo>
                  <a:pt x="88900" y="9905"/>
                </a:moveTo>
                <a:lnTo>
                  <a:pt x="44831" y="9905"/>
                </a:lnTo>
                <a:lnTo>
                  <a:pt x="35210" y="10546"/>
                </a:lnTo>
                <a:lnTo>
                  <a:pt x="4571" y="32638"/>
                </a:lnTo>
                <a:lnTo>
                  <a:pt x="4571" y="75946"/>
                </a:lnTo>
                <a:lnTo>
                  <a:pt x="44831" y="99060"/>
                </a:lnTo>
                <a:lnTo>
                  <a:pt x="88900" y="99060"/>
                </a:lnTo>
                <a:lnTo>
                  <a:pt x="125984" y="83692"/>
                </a:lnTo>
                <a:lnTo>
                  <a:pt x="129159" y="75946"/>
                </a:lnTo>
                <a:lnTo>
                  <a:pt x="129159" y="65659"/>
                </a:lnTo>
                <a:lnTo>
                  <a:pt x="60579" y="65659"/>
                </a:lnTo>
                <a:lnTo>
                  <a:pt x="56261" y="65531"/>
                </a:lnTo>
                <a:lnTo>
                  <a:pt x="53340" y="64769"/>
                </a:lnTo>
                <a:lnTo>
                  <a:pt x="51816" y="63246"/>
                </a:lnTo>
                <a:lnTo>
                  <a:pt x="50418" y="61722"/>
                </a:lnTo>
                <a:lnTo>
                  <a:pt x="49784" y="59689"/>
                </a:lnTo>
                <a:lnTo>
                  <a:pt x="49784" y="48640"/>
                </a:lnTo>
                <a:lnTo>
                  <a:pt x="50418" y="46736"/>
                </a:lnTo>
                <a:lnTo>
                  <a:pt x="51816" y="45212"/>
                </a:lnTo>
                <a:lnTo>
                  <a:pt x="53340" y="43687"/>
                </a:lnTo>
                <a:lnTo>
                  <a:pt x="56261" y="42799"/>
                </a:lnTo>
                <a:lnTo>
                  <a:pt x="129159" y="42799"/>
                </a:lnTo>
                <a:lnTo>
                  <a:pt x="129159" y="32638"/>
                </a:lnTo>
                <a:lnTo>
                  <a:pt x="98520" y="10546"/>
                </a:lnTo>
                <a:lnTo>
                  <a:pt x="88900" y="9905"/>
                </a:lnTo>
                <a:close/>
              </a:path>
              <a:path w="1025525" h="224789">
                <a:moveTo>
                  <a:pt x="129159" y="42799"/>
                </a:moveTo>
                <a:lnTo>
                  <a:pt x="77470" y="42799"/>
                </a:lnTo>
                <a:lnTo>
                  <a:pt x="80391" y="43687"/>
                </a:lnTo>
                <a:lnTo>
                  <a:pt x="81915" y="45212"/>
                </a:lnTo>
                <a:lnTo>
                  <a:pt x="83312" y="46736"/>
                </a:lnTo>
                <a:lnTo>
                  <a:pt x="83947" y="48640"/>
                </a:lnTo>
                <a:lnTo>
                  <a:pt x="83947" y="59689"/>
                </a:lnTo>
                <a:lnTo>
                  <a:pt x="73152" y="65659"/>
                </a:lnTo>
                <a:lnTo>
                  <a:pt x="129159" y="65659"/>
                </a:lnTo>
                <a:lnTo>
                  <a:pt x="129159" y="42799"/>
                </a:lnTo>
                <a:close/>
              </a:path>
              <a:path w="1025525" h="224789">
                <a:moveTo>
                  <a:pt x="1013587" y="162051"/>
                </a:moveTo>
                <a:lnTo>
                  <a:pt x="966851" y="162051"/>
                </a:lnTo>
                <a:lnTo>
                  <a:pt x="966851" y="167131"/>
                </a:lnTo>
                <a:lnTo>
                  <a:pt x="839851" y="167131"/>
                </a:lnTo>
                <a:lnTo>
                  <a:pt x="839851" y="215646"/>
                </a:lnTo>
                <a:lnTo>
                  <a:pt x="840994" y="218948"/>
                </a:lnTo>
                <a:lnTo>
                  <a:pt x="843153" y="220979"/>
                </a:lnTo>
                <a:lnTo>
                  <a:pt x="845438" y="223012"/>
                </a:lnTo>
                <a:lnTo>
                  <a:pt x="848868" y="224027"/>
                </a:lnTo>
                <a:lnTo>
                  <a:pt x="1006094" y="224027"/>
                </a:lnTo>
                <a:lnTo>
                  <a:pt x="1009523" y="223012"/>
                </a:lnTo>
                <a:lnTo>
                  <a:pt x="1011682" y="220979"/>
                </a:lnTo>
                <a:lnTo>
                  <a:pt x="1013968" y="218948"/>
                </a:lnTo>
                <a:lnTo>
                  <a:pt x="1015111" y="215646"/>
                </a:lnTo>
                <a:lnTo>
                  <a:pt x="1015111" y="197103"/>
                </a:lnTo>
                <a:lnTo>
                  <a:pt x="886206" y="197103"/>
                </a:lnTo>
                <a:lnTo>
                  <a:pt x="886206" y="191769"/>
                </a:lnTo>
                <a:lnTo>
                  <a:pt x="1005658" y="191769"/>
                </a:lnTo>
                <a:lnTo>
                  <a:pt x="1008380" y="191007"/>
                </a:lnTo>
                <a:lnTo>
                  <a:pt x="1010538" y="189102"/>
                </a:lnTo>
                <a:lnTo>
                  <a:pt x="1012571" y="187198"/>
                </a:lnTo>
                <a:lnTo>
                  <a:pt x="1013587" y="184150"/>
                </a:lnTo>
                <a:lnTo>
                  <a:pt x="1013587" y="162051"/>
                </a:lnTo>
                <a:close/>
              </a:path>
              <a:path w="1025525" h="224789">
                <a:moveTo>
                  <a:pt x="1005658" y="191769"/>
                </a:moveTo>
                <a:lnTo>
                  <a:pt x="1000760" y="191769"/>
                </a:lnTo>
                <a:lnTo>
                  <a:pt x="1005205" y="191897"/>
                </a:lnTo>
                <a:lnTo>
                  <a:pt x="1005658" y="191769"/>
                </a:lnTo>
                <a:close/>
              </a:path>
              <a:path w="1025525" h="224789">
                <a:moveTo>
                  <a:pt x="1013587" y="136016"/>
                </a:moveTo>
                <a:lnTo>
                  <a:pt x="839343" y="136016"/>
                </a:lnTo>
                <a:lnTo>
                  <a:pt x="839343" y="154431"/>
                </a:lnTo>
                <a:lnTo>
                  <a:pt x="840359" y="157479"/>
                </a:lnTo>
                <a:lnTo>
                  <a:pt x="844423" y="161289"/>
                </a:lnTo>
                <a:lnTo>
                  <a:pt x="847725" y="162178"/>
                </a:lnTo>
                <a:lnTo>
                  <a:pt x="852169" y="162051"/>
                </a:lnTo>
                <a:lnTo>
                  <a:pt x="1013587" y="162051"/>
                </a:lnTo>
                <a:lnTo>
                  <a:pt x="1013587" y="136016"/>
                </a:lnTo>
                <a:close/>
              </a:path>
              <a:path w="1025525" h="224789">
                <a:moveTo>
                  <a:pt x="1025017" y="97154"/>
                </a:moveTo>
                <a:lnTo>
                  <a:pt x="828802" y="97154"/>
                </a:lnTo>
                <a:lnTo>
                  <a:pt x="828802" y="120141"/>
                </a:lnTo>
                <a:lnTo>
                  <a:pt x="830072" y="123698"/>
                </a:lnTo>
                <a:lnTo>
                  <a:pt x="832485" y="125856"/>
                </a:lnTo>
                <a:lnTo>
                  <a:pt x="834898" y="128142"/>
                </a:lnTo>
                <a:lnTo>
                  <a:pt x="838581" y="129286"/>
                </a:lnTo>
                <a:lnTo>
                  <a:pt x="843407" y="129159"/>
                </a:lnTo>
                <a:lnTo>
                  <a:pt x="1015647" y="129159"/>
                </a:lnTo>
                <a:lnTo>
                  <a:pt x="1018921" y="128142"/>
                </a:lnTo>
                <a:lnTo>
                  <a:pt x="1021334" y="125856"/>
                </a:lnTo>
                <a:lnTo>
                  <a:pt x="1023747" y="123698"/>
                </a:lnTo>
                <a:lnTo>
                  <a:pt x="1025017" y="120141"/>
                </a:lnTo>
                <a:lnTo>
                  <a:pt x="1025017" y="97154"/>
                </a:lnTo>
                <a:close/>
              </a:path>
              <a:path w="1025525" h="224789">
                <a:moveTo>
                  <a:pt x="1015647" y="129159"/>
                </a:moveTo>
                <a:lnTo>
                  <a:pt x="1010285" y="129159"/>
                </a:lnTo>
                <a:lnTo>
                  <a:pt x="1015238" y="129286"/>
                </a:lnTo>
                <a:lnTo>
                  <a:pt x="1015647" y="129159"/>
                </a:lnTo>
                <a:close/>
              </a:path>
              <a:path w="1025525" h="224789">
                <a:moveTo>
                  <a:pt x="390551" y="125349"/>
                </a:moveTo>
                <a:lnTo>
                  <a:pt x="325500" y="125349"/>
                </a:lnTo>
                <a:lnTo>
                  <a:pt x="327279" y="126237"/>
                </a:lnTo>
                <a:lnTo>
                  <a:pt x="329438" y="126618"/>
                </a:lnTo>
                <a:lnTo>
                  <a:pt x="344424" y="126618"/>
                </a:lnTo>
                <a:lnTo>
                  <a:pt x="344424" y="135636"/>
                </a:lnTo>
                <a:lnTo>
                  <a:pt x="373253" y="135636"/>
                </a:lnTo>
                <a:lnTo>
                  <a:pt x="378713" y="135509"/>
                </a:lnTo>
                <a:lnTo>
                  <a:pt x="382905" y="134112"/>
                </a:lnTo>
                <a:lnTo>
                  <a:pt x="386080" y="131317"/>
                </a:lnTo>
                <a:lnTo>
                  <a:pt x="389128" y="128524"/>
                </a:lnTo>
                <a:lnTo>
                  <a:pt x="390551" y="125349"/>
                </a:lnTo>
                <a:close/>
              </a:path>
              <a:path w="1025525" h="224789">
                <a:moveTo>
                  <a:pt x="308483" y="56006"/>
                </a:moveTo>
                <a:lnTo>
                  <a:pt x="241808" y="56006"/>
                </a:lnTo>
                <a:lnTo>
                  <a:pt x="231140" y="56261"/>
                </a:lnTo>
                <a:lnTo>
                  <a:pt x="223266" y="59054"/>
                </a:lnTo>
                <a:lnTo>
                  <a:pt x="218186" y="64388"/>
                </a:lnTo>
                <a:lnTo>
                  <a:pt x="212979" y="69723"/>
                </a:lnTo>
                <a:lnTo>
                  <a:pt x="210439" y="76580"/>
                </a:lnTo>
                <a:lnTo>
                  <a:pt x="210439" y="113284"/>
                </a:lnTo>
                <a:lnTo>
                  <a:pt x="212979" y="120141"/>
                </a:lnTo>
                <a:lnTo>
                  <a:pt x="218301" y="125729"/>
                </a:lnTo>
                <a:lnTo>
                  <a:pt x="223266" y="131190"/>
                </a:lnTo>
                <a:lnTo>
                  <a:pt x="231140" y="133985"/>
                </a:lnTo>
                <a:lnTo>
                  <a:pt x="241808" y="134238"/>
                </a:lnTo>
                <a:lnTo>
                  <a:pt x="312420" y="134238"/>
                </a:lnTo>
                <a:lnTo>
                  <a:pt x="320294" y="131444"/>
                </a:lnTo>
                <a:lnTo>
                  <a:pt x="325247" y="125729"/>
                </a:lnTo>
                <a:lnTo>
                  <a:pt x="325500" y="125349"/>
                </a:lnTo>
                <a:lnTo>
                  <a:pt x="390551" y="125349"/>
                </a:lnTo>
                <a:lnTo>
                  <a:pt x="390779" y="124840"/>
                </a:lnTo>
                <a:lnTo>
                  <a:pt x="390779" y="101346"/>
                </a:lnTo>
                <a:lnTo>
                  <a:pt x="262890" y="101346"/>
                </a:lnTo>
                <a:lnTo>
                  <a:pt x="260858" y="100964"/>
                </a:lnTo>
                <a:lnTo>
                  <a:pt x="259334" y="100329"/>
                </a:lnTo>
                <a:lnTo>
                  <a:pt x="257683" y="99567"/>
                </a:lnTo>
                <a:lnTo>
                  <a:pt x="256921" y="98171"/>
                </a:lnTo>
                <a:lnTo>
                  <a:pt x="256921" y="93979"/>
                </a:lnTo>
                <a:lnTo>
                  <a:pt x="257683" y="92710"/>
                </a:lnTo>
                <a:lnTo>
                  <a:pt x="259334" y="92075"/>
                </a:lnTo>
                <a:lnTo>
                  <a:pt x="260858" y="91566"/>
                </a:lnTo>
                <a:lnTo>
                  <a:pt x="262890" y="91439"/>
                </a:lnTo>
                <a:lnTo>
                  <a:pt x="332740" y="91439"/>
                </a:lnTo>
                <a:lnTo>
                  <a:pt x="332740" y="89662"/>
                </a:lnTo>
                <a:lnTo>
                  <a:pt x="390779" y="89662"/>
                </a:lnTo>
                <a:lnTo>
                  <a:pt x="390779" y="59689"/>
                </a:lnTo>
                <a:lnTo>
                  <a:pt x="318770" y="59689"/>
                </a:lnTo>
                <a:lnTo>
                  <a:pt x="314198" y="57276"/>
                </a:lnTo>
                <a:lnTo>
                  <a:pt x="308483" y="56006"/>
                </a:lnTo>
                <a:close/>
              </a:path>
              <a:path w="1025525" h="224789">
                <a:moveTo>
                  <a:pt x="332740" y="91439"/>
                </a:moveTo>
                <a:lnTo>
                  <a:pt x="281432" y="91439"/>
                </a:lnTo>
                <a:lnTo>
                  <a:pt x="283210" y="91566"/>
                </a:lnTo>
                <a:lnTo>
                  <a:pt x="284480" y="92075"/>
                </a:lnTo>
                <a:lnTo>
                  <a:pt x="285750" y="92710"/>
                </a:lnTo>
                <a:lnTo>
                  <a:pt x="286385" y="93979"/>
                </a:lnTo>
                <a:lnTo>
                  <a:pt x="286385" y="98171"/>
                </a:lnTo>
                <a:lnTo>
                  <a:pt x="285750" y="99567"/>
                </a:lnTo>
                <a:lnTo>
                  <a:pt x="284480" y="100329"/>
                </a:lnTo>
                <a:lnTo>
                  <a:pt x="283210" y="100964"/>
                </a:lnTo>
                <a:lnTo>
                  <a:pt x="281432" y="101346"/>
                </a:lnTo>
                <a:lnTo>
                  <a:pt x="390779" y="101346"/>
                </a:lnTo>
                <a:lnTo>
                  <a:pt x="390779" y="96774"/>
                </a:lnTo>
                <a:lnTo>
                  <a:pt x="332740" y="96774"/>
                </a:lnTo>
                <a:lnTo>
                  <a:pt x="332740" y="91439"/>
                </a:lnTo>
                <a:close/>
              </a:path>
              <a:path w="1025525" h="224789">
                <a:moveTo>
                  <a:pt x="390779" y="89662"/>
                </a:moveTo>
                <a:lnTo>
                  <a:pt x="344424" y="89662"/>
                </a:lnTo>
                <a:lnTo>
                  <a:pt x="344424" y="96774"/>
                </a:lnTo>
                <a:lnTo>
                  <a:pt x="390779" y="96774"/>
                </a:lnTo>
                <a:lnTo>
                  <a:pt x="390779" y="89662"/>
                </a:lnTo>
                <a:close/>
              </a:path>
              <a:path w="1025525" h="224789">
                <a:moveTo>
                  <a:pt x="390779" y="13969"/>
                </a:moveTo>
                <a:lnTo>
                  <a:pt x="344424" y="13969"/>
                </a:lnTo>
                <a:lnTo>
                  <a:pt x="344424" y="59054"/>
                </a:lnTo>
                <a:lnTo>
                  <a:pt x="318770" y="59054"/>
                </a:lnTo>
                <a:lnTo>
                  <a:pt x="318770" y="59689"/>
                </a:lnTo>
                <a:lnTo>
                  <a:pt x="390779" y="59689"/>
                </a:lnTo>
                <a:lnTo>
                  <a:pt x="390779" y="13969"/>
                </a:lnTo>
                <a:close/>
              </a:path>
              <a:path w="1025525" h="224789">
                <a:moveTo>
                  <a:pt x="334644" y="16510"/>
                </a:moveTo>
                <a:lnTo>
                  <a:pt x="206121" y="16510"/>
                </a:lnTo>
                <a:lnTo>
                  <a:pt x="206121" y="42799"/>
                </a:lnTo>
                <a:lnTo>
                  <a:pt x="207264" y="46100"/>
                </a:lnTo>
                <a:lnTo>
                  <a:pt x="209423" y="48005"/>
                </a:lnTo>
                <a:lnTo>
                  <a:pt x="211582" y="50037"/>
                </a:lnTo>
                <a:lnTo>
                  <a:pt x="214884" y="51053"/>
                </a:lnTo>
                <a:lnTo>
                  <a:pt x="325755" y="51053"/>
                </a:lnTo>
                <a:lnTo>
                  <a:pt x="329056" y="50037"/>
                </a:lnTo>
                <a:lnTo>
                  <a:pt x="333502" y="46100"/>
                </a:lnTo>
                <a:lnTo>
                  <a:pt x="334644" y="42799"/>
                </a:lnTo>
                <a:lnTo>
                  <a:pt x="334644" y="16510"/>
                </a:lnTo>
                <a:close/>
              </a:path>
              <a:path w="1025525" h="224789">
                <a:moveTo>
                  <a:pt x="295021" y="0"/>
                </a:moveTo>
                <a:lnTo>
                  <a:pt x="248920" y="0"/>
                </a:lnTo>
                <a:lnTo>
                  <a:pt x="248920" y="16510"/>
                </a:lnTo>
                <a:lnTo>
                  <a:pt x="295021" y="16510"/>
                </a:lnTo>
                <a:lnTo>
                  <a:pt x="295021" y="0"/>
                </a:lnTo>
                <a:close/>
              </a:path>
              <a:path w="1025525" h="224789">
                <a:moveTo>
                  <a:pt x="886841" y="13462"/>
                </a:moveTo>
                <a:lnTo>
                  <a:pt x="840232" y="13462"/>
                </a:lnTo>
                <a:lnTo>
                  <a:pt x="840232" y="82423"/>
                </a:lnTo>
                <a:lnTo>
                  <a:pt x="841375" y="85598"/>
                </a:lnTo>
                <a:lnTo>
                  <a:pt x="845693" y="89662"/>
                </a:lnTo>
                <a:lnTo>
                  <a:pt x="849122" y="90550"/>
                </a:lnTo>
                <a:lnTo>
                  <a:pt x="1004951" y="90550"/>
                </a:lnTo>
                <a:lnTo>
                  <a:pt x="1008253" y="89662"/>
                </a:lnTo>
                <a:lnTo>
                  <a:pt x="1010538" y="87629"/>
                </a:lnTo>
                <a:lnTo>
                  <a:pt x="1012698" y="85598"/>
                </a:lnTo>
                <a:lnTo>
                  <a:pt x="1013713" y="82423"/>
                </a:lnTo>
                <a:lnTo>
                  <a:pt x="1013713" y="57657"/>
                </a:lnTo>
                <a:lnTo>
                  <a:pt x="886841" y="57657"/>
                </a:lnTo>
                <a:lnTo>
                  <a:pt x="886841" y="51053"/>
                </a:lnTo>
                <a:lnTo>
                  <a:pt x="1013713" y="51053"/>
                </a:lnTo>
                <a:lnTo>
                  <a:pt x="1013713" y="22478"/>
                </a:lnTo>
                <a:lnTo>
                  <a:pt x="886841" y="22478"/>
                </a:lnTo>
                <a:lnTo>
                  <a:pt x="886841" y="13462"/>
                </a:lnTo>
                <a:close/>
              </a:path>
              <a:path w="1025525" h="224789">
                <a:moveTo>
                  <a:pt x="1013713" y="51053"/>
                </a:moveTo>
                <a:lnTo>
                  <a:pt x="967105" y="51053"/>
                </a:lnTo>
                <a:lnTo>
                  <a:pt x="967105" y="57657"/>
                </a:lnTo>
                <a:lnTo>
                  <a:pt x="1013713" y="57657"/>
                </a:lnTo>
                <a:lnTo>
                  <a:pt x="1013713" y="51053"/>
                </a:lnTo>
                <a:close/>
              </a:path>
              <a:path w="1025525" h="224789">
                <a:moveTo>
                  <a:pt x="1013713" y="13462"/>
                </a:moveTo>
                <a:lnTo>
                  <a:pt x="967105" y="13462"/>
                </a:lnTo>
                <a:lnTo>
                  <a:pt x="967105" y="22478"/>
                </a:lnTo>
                <a:lnTo>
                  <a:pt x="1013713" y="22478"/>
                </a:lnTo>
                <a:lnTo>
                  <a:pt x="1013713" y="13462"/>
                </a:lnTo>
                <a:close/>
              </a:path>
              <a:path w="1025525" h="224789">
                <a:moveTo>
                  <a:pt x="710438" y="13335"/>
                </a:moveTo>
                <a:lnTo>
                  <a:pt x="667257" y="13335"/>
                </a:lnTo>
                <a:lnTo>
                  <a:pt x="659665" y="14005"/>
                </a:lnTo>
                <a:lnTo>
                  <a:pt x="632618" y="48767"/>
                </a:lnTo>
                <a:lnTo>
                  <a:pt x="632619" y="187578"/>
                </a:lnTo>
                <a:lnTo>
                  <a:pt x="652907" y="220567"/>
                </a:lnTo>
                <a:lnTo>
                  <a:pt x="667257" y="223138"/>
                </a:lnTo>
                <a:lnTo>
                  <a:pt x="710438" y="223138"/>
                </a:lnTo>
                <a:lnTo>
                  <a:pt x="742775" y="201787"/>
                </a:lnTo>
                <a:lnTo>
                  <a:pt x="745203" y="187578"/>
                </a:lnTo>
                <a:lnTo>
                  <a:pt x="684784" y="187578"/>
                </a:lnTo>
                <a:lnTo>
                  <a:pt x="682752" y="186816"/>
                </a:lnTo>
                <a:lnTo>
                  <a:pt x="679704" y="183768"/>
                </a:lnTo>
                <a:lnTo>
                  <a:pt x="678942" y="180593"/>
                </a:lnTo>
                <a:lnTo>
                  <a:pt x="678942" y="55625"/>
                </a:lnTo>
                <a:lnTo>
                  <a:pt x="679704" y="52450"/>
                </a:lnTo>
                <a:lnTo>
                  <a:pt x="681228" y="50926"/>
                </a:lnTo>
                <a:lnTo>
                  <a:pt x="682752" y="49529"/>
                </a:lnTo>
                <a:lnTo>
                  <a:pt x="684784" y="48767"/>
                </a:lnTo>
                <a:lnTo>
                  <a:pt x="745203" y="48767"/>
                </a:lnTo>
                <a:lnTo>
                  <a:pt x="744571" y="41366"/>
                </a:lnTo>
                <a:lnTo>
                  <a:pt x="718103" y="14005"/>
                </a:lnTo>
                <a:lnTo>
                  <a:pt x="710438" y="13335"/>
                </a:lnTo>
                <a:close/>
              </a:path>
              <a:path w="1025525" h="224789">
                <a:moveTo>
                  <a:pt x="690626" y="187451"/>
                </a:moveTo>
                <a:lnTo>
                  <a:pt x="687197" y="187451"/>
                </a:lnTo>
                <a:lnTo>
                  <a:pt x="684784" y="187578"/>
                </a:lnTo>
                <a:lnTo>
                  <a:pt x="693038" y="187578"/>
                </a:lnTo>
                <a:lnTo>
                  <a:pt x="690626" y="187451"/>
                </a:lnTo>
                <a:close/>
              </a:path>
              <a:path w="1025525" h="224789">
                <a:moveTo>
                  <a:pt x="745203" y="48767"/>
                </a:moveTo>
                <a:lnTo>
                  <a:pt x="693038" y="48767"/>
                </a:lnTo>
                <a:lnTo>
                  <a:pt x="695071" y="49529"/>
                </a:lnTo>
                <a:lnTo>
                  <a:pt x="697992" y="52450"/>
                </a:lnTo>
                <a:lnTo>
                  <a:pt x="698754" y="55625"/>
                </a:lnTo>
                <a:lnTo>
                  <a:pt x="698754" y="180593"/>
                </a:lnTo>
                <a:lnTo>
                  <a:pt x="697992" y="183768"/>
                </a:lnTo>
                <a:lnTo>
                  <a:pt x="696468" y="185292"/>
                </a:lnTo>
                <a:lnTo>
                  <a:pt x="695071" y="186816"/>
                </a:lnTo>
                <a:lnTo>
                  <a:pt x="693038" y="187578"/>
                </a:lnTo>
                <a:lnTo>
                  <a:pt x="745203" y="187578"/>
                </a:lnTo>
                <a:lnTo>
                  <a:pt x="745203" y="48767"/>
                </a:lnTo>
                <a:close/>
              </a:path>
              <a:path w="1025525" h="224789">
                <a:moveTo>
                  <a:pt x="693038" y="48767"/>
                </a:moveTo>
                <a:lnTo>
                  <a:pt x="684784" y="48767"/>
                </a:lnTo>
                <a:lnTo>
                  <a:pt x="687197" y="48894"/>
                </a:lnTo>
                <a:lnTo>
                  <a:pt x="690626" y="48894"/>
                </a:lnTo>
                <a:lnTo>
                  <a:pt x="693038" y="48767"/>
                </a:lnTo>
                <a:close/>
              </a:path>
              <a:path w="1025525" h="224789">
                <a:moveTo>
                  <a:pt x="557911" y="13969"/>
                </a:moveTo>
                <a:lnTo>
                  <a:pt x="516255" y="13969"/>
                </a:lnTo>
                <a:lnTo>
                  <a:pt x="516255" y="84836"/>
                </a:lnTo>
                <a:lnTo>
                  <a:pt x="499618" y="84836"/>
                </a:lnTo>
                <a:lnTo>
                  <a:pt x="499618" y="113537"/>
                </a:lnTo>
                <a:lnTo>
                  <a:pt x="500888" y="116712"/>
                </a:lnTo>
                <a:lnTo>
                  <a:pt x="503300" y="118999"/>
                </a:lnTo>
                <a:lnTo>
                  <a:pt x="505587" y="121285"/>
                </a:lnTo>
                <a:lnTo>
                  <a:pt x="508762" y="122554"/>
                </a:lnTo>
                <a:lnTo>
                  <a:pt x="516255" y="122554"/>
                </a:lnTo>
                <a:lnTo>
                  <a:pt x="516255" y="223774"/>
                </a:lnTo>
                <a:lnTo>
                  <a:pt x="541401" y="223774"/>
                </a:lnTo>
                <a:lnTo>
                  <a:pt x="547116" y="221614"/>
                </a:lnTo>
                <a:lnTo>
                  <a:pt x="555625" y="213360"/>
                </a:lnTo>
                <a:lnTo>
                  <a:pt x="557784" y="207772"/>
                </a:lnTo>
                <a:lnTo>
                  <a:pt x="557911" y="13969"/>
                </a:lnTo>
                <a:close/>
              </a:path>
              <a:path w="1025525" h="224789">
                <a:moveTo>
                  <a:pt x="503681" y="14604"/>
                </a:moveTo>
                <a:lnTo>
                  <a:pt x="418465" y="14604"/>
                </a:lnTo>
                <a:lnTo>
                  <a:pt x="418465" y="211836"/>
                </a:lnTo>
                <a:lnTo>
                  <a:pt x="419862" y="215773"/>
                </a:lnTo>
                <a:lnTo>
                  <a:pt x="422529" y="218439"/>
                </a:lnTo>
                <a:lnTo>
                  <a:pt x="425323" y="221106"/>
                </a:lnTo>
                <a:lnTo>
                  <a:pt x="429260" y="222503"/>
                </a:lnTo>
                <a:lnTo>
                  <a:pt x="471931" y="222503"/>
                </a:lnTo>
                <a:lnTo>
                  <a:pt x="508762" y="215391"/>
                </a:lnTo>
                <a:lnTo>
                  <a:pt x="508762" y="187071"/>
                </a:lnTo>
                <a:lnTo>
                  <a:pt x="463931" y="187071"/>
                </a:lnTo>
                <a:lnTo>
                  <a:pt x="463931" y="129159"/>
                </a:lnTo>
                <a:lnTo>
                  <a:pt x="484631" y="129159"/>
                </a:lnTo>
                <a:lnTo>
                  <a:pt x="487934" y="128142"/>
                </a:lnTo>
                <a:lnTo>
                  <a:pt x="492506" y="124078"/>
                </a:lnTo>
                <a:lnTo>
                  <a:pt x="493649" y="120776"/>
                </a:lnTo>
                <a:lnTo>
                  <a:pt x="493649" y="94234"/>
                </a:lnTo>
                <a:lnTo>
                  <a:pt x="463931" y="94234"/>
                </a:lnTo>
                <a:lnTo>
                  <a:pt x="463931" y="50291"/>
                </a:lnTo>
                <a:lnTo>
                  <a:pt x="494919" y="50291"/>
                </a:lnTo>
                <a:lnTo>
                  <a:pt x="498221" y="49275"/>
                </a:lnTo>
                <a:lnTo>
                  <a:pt x="502793" y="45212"/>
                </a:lnTo>
                <a:lnTo>
                  <a:pt x="503936" y="41910"/>
                </a:lnTo>
                <a:lnTo>
                  <a:pt x="503936" y="37464"/>
                </a:lnTo>
                <a:lnTo>
                  <a:pt x="503681" y="14604"/>
                </a:lnTo>
                <a:close/>
              </a:path>
              <a:path w="1025525" h="224789">
                <a:moveTo>
                  <a:pt x="508762" y="179197"/>
                </a:moveTo>
                <a:lnTo>
                  <a:pt x="502157" y="182117"/>
                </a:lnTo>
                <a:lnTo>
                  <a:pt x="495681" y="184150"/>
                </a:lnTo>
                <a:lnTo>
                  <a:pt x="483235" y="186436"/>
                </a:lnTo>
                <a:lnTo>
                  <a:pt x="477774" y="187071"/>
                </a:lnTo>
                <a:lnTo>
                  <a:pt x="508762" y="187071"/>
                </a:lnTo>
                <a:lnTo>
                  <a:pt x="508762" y="179197"/>
                </a:lnTo>
                <a:close/>
              </a:path>
              <a:path w="1025525" h="224789">
                <a:moveTo>
                  <a:pt x="804418" y="13969"/>
                </a:moveTo>
                <a:lnTo>
                  <a:pt x="758063" y="13969"/>
                </a:lnTo>
                <a:lnTo>
                  <a:pt x="758063" y="224027"/>
                </a:lnTo>
                <a:lnTo>
                  <a:pt x="778891" y="224027"/>
                </a:lnTo>
                <a:lnTo>
                  <a:pt x="782828" y="223265"/>
                </a:lnTo>
                <a:lnTo>
                  <a:pt x="804418" y="198500"/>
                </a:lnTo>
                <a:lnTo>
                  <a:pt x="804418" y="13969"/>
                </a:lnTo>
                <a:close/>
              </a:path>
              <a:path w="1025525" h="224789">
                <a:moveTo>
                  <a:pt x="606298" y="13969"/>
                </a:moveTo>
                <a:lnTo>
                  <a:pt x="564007" y="13969"/>
                </a:lnTo>
                <a:lnTo>
                  <a:pt x="564007" y="223774"/>
                </a:lnTo>
                <a:lnTo>
                  <a:pt x="587375" y="223774"/>
                </a:lnTo>
                <a:lnTo>
                  <a:pt x="593852" y="221106"/>
                </a:lnTo>
                <a:lnTo>
                  <a:pt x="598805" y="215646"/>
                </a:lnTo>
                <a:lnTo>
                  <a:pt x="603757" y="210312"/>
                </a:lnTo>
                <a:lnTo>
                  <a:pt x="606298" y="204215"/>
                </a:lnTo>
                <a:lnTo>
                  <a:pt x="606298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4918" y="6681596"/>
            <a:ext cx="260985" cy="200025"/>
          </a:xfrm>
          <a:custGeom>
            <a:avLst/>
            <a:gdLst/>
            <a:ahLst/>
            <a:cxnLst/>
            <a:rect l="l" t="t" r="r" b="b"/>
            <a:pathLst>
              <a:path w="260984" h="200025">
                <a:moveTo>
                  <a:pt x="243066" y="127380"/>
                </a:moveTo>
                <a:lnTo>
                  <a:pt x="198653" y="127380"/>
                </a:lnTo>
                <a:lnTo>
                  <a:pt x="194362" y="136832"/>
                </a:lnTo>
                <a:lnTo>
                  <a:pt x="189760" y="146319"/>
                </a:lnTo>
                <a:lnTo>
                  <a:pt x="168795" y="183562"/>
                </a:lnTo>
                <a:lnTo>
                  <a:pt x="158191" y="199770"/>
                </a:lnTo>
                <a:lnTo>
                  <a:pt x="205282" y="199770"/>
                </a:lnTo>
                <a:lnTo>
                  <a:pt x="225399" y="163067"/>
                </a:lnTo>
                <a:lnTo>
                  <a:pt x="229285" y="155320"/>
                </a:lnTo>
                <a:lnTo>
                  <a:pt x="232956" y="148081"/>
                </a:lnTo>
                <a:lnTo>
                  <a:pt x="236397" y="140969"/>
                </a:lnTo>
                <a:lnTo>
                  <a:pt x="239852" y="133984"/>
                </a:lnTo>
                <a:lnTo>
                  <a:pt x="243066" y="127380"/>
                </a:lnTo>
                <a:close/>
              </a:path>
              <a:path w="260984" h="200025">
                <a:moveTo>
                  <a:pt x="193624" y="127634"/>
                </a:moveTo>
                <a:lnTo>
                  <a:pt x="190563" y="127634"/>
                </a:lnTo>
                <a:lnTo>
                  <a:pt x="192011" y="127761"/>
                </a:lnTo>
                <a:lnTo>
                  <a:pt x="193624" y="127634"/>
                </a:lnTo>
                <a:close/>
              </a:path>
              <a:path w="260984" h="200025">
                <a:moveTo>
                  <a:pt x="199567" y="0"/>
                </a:moveTo>
                <a:lnTo>
                  <a:pt x="160375" y="11937"/>
                </a:lnTo>
                <a:lnTo>
                  <a:pt x="138924" y="51411"/>
                </a:lnTo>
                <a:lnTo>
                  <a:pt x="137845" y="65912"/>
                </a:lnTo>
                <a:lnTo>
                  <a:pt x="138838" y="78489"/>
                </a:lnTo>
                <a:lnTo>
                  <a:pt x="159398" y="115722"/>
                </a:lnTo>
                <a:lnTo>
                  <a:pt x="189280" y="127634"/>
                </a:lnTo>
                <a:lnTo>
                  <a:pt x="195249" y="127634"/>
                </a:lnTo>
                <a:lnTo>
                  <a:pt x="198653" y="127380"/>
                </a:lnTo>
                <a:lnTo>
                  <a:pt x="243066" y="127380"/>
                </a:lnTo>
                <a:lnTo>
                  <a:pt x="255951" y="97154"/>
                </a:lnTo>
                <a:lnTo>
                  <a:pt x="199567" y="97154"/>
                </a:lnTo>
                <a:lnTo>
                  <a:pt x="194754" y="97027"/>
                </a:lnTo>
                <a:lnTo>
                  <a:pt x="190728" y="94106"/>
                </a:lnTo>
                <a:lnTo>
                  <a:pt x="184238" y="82676"/>
                </a:lnTo>
                <a:lnTo>
                  <a:pt x="182577" y="75183"/>
                </a:lnTo>
                <a:lnTo>
                  <a:pt x="182472" y="69214"/>
                </a:lnTo>
                <a:lnTo>
                  <a:pt x="182499" y="55625"/>
                </a:lnTo>
                <a:lnTo>
                  <a:pt x="184073" y="47878"/>
                </a:lnTo>
                <a:lnTo>
                  <a:pt x="190207" y="36448"/>
                </a:lnTo>
                <a:lnTo>
                  <a:pt x="194360" y="33527"/>
                </a:lnTo>
                <a:lnTo>
                  <a:pt x="199567" y="33400"/>
                </a:lnTo>
                <a:lnTo>
                  <a:pt x="255340" y="33400"/>
                </a:lnTo>
                <a:lnTo>
                  <a:pt x="254330" y="30479"/>
                </a:lnTo>
                <a:lnTo>
                  <a:pt x="250190" y="23748"/>
                </a:lnTo>
                <a:lnTo>
                  <a:pt x="244602" y="17906"/>
                </a:lnTo>
                <a:lnTo>
                  <a:pt x="239014" y="11937"/>
                </a:lnTo>
                <a:lnTo>
                  <a:pt x="206487" y="283"/>
                </a:lnTo>
                <a:lnTo>
                  <a:pt x="199567" y="0"/>
                </a:lnTo>
                <a:close/>
              </a:path>
              <a:path w="260984" h="200025">
                <a:moveTo>
                  <a:pt x="255340" y="33400"/>
                </a:moveTo>
                <a:lnTo>
                  <a:pt x="199567" y="33400"/>
                </a:lnTo>
                <a:lnTo>
                  <a:pt x="204990" y="33527"/>
                </a:lnTo>
                <a:lnTo>
                  <a:pt x="209232" y="36448"/>
                </a:lnTo>
                <a:lnTo>
                  <a:pt x="215341" y="47878"/>
                </a:lnTo>
                <a:lnTo>
                  <a:pt x="216890" y="55625"/>
                </a:lnTo>
                <a:lnTo>
                  <a:pt x="216839" y="75183"/>
                </a:lnTo>
                <a:lnTo>
                  <a:pt x="199567" y="97154"/>
                </a:lnTo>
                <a:lnTo>
                  <a:pt x="255951" y="97154"/>
                </a:lnTo>
                <a:lnTo>
                  <a:pt x="260832" y="64007"/>
                </a:lnTo>
                <a:lnTo>
                  <a:pt x="260663" y="57050"/>
                </a:lnTo>
                <a:lnTo>
                  <a:pt x="259969" y="50450"/>
                </a:lnTo>
                <a:lnTo>
                  <a:pt x="258750" y="44184"/>
                </a:lnTo>
                <a:lnTo>
                  <a:pt x="257009" y="38226"/>
                </a:lnTo>
                <a:lnTo>
                  <a:pt x="255340" y="33400"/>
                </a:lnTo>
                <a:close/>
              </a:path>
              <a:path w="260984" h="200025">
                <a:moveTo>
                  <a:pt x="125372" y="35178"/>
                </a:moveTo>
                <a:lnTo>
                  <a:pt x="82524" y="35178"/>
                </a:lnTo>
                <a:lnTo>
                  <a:pt x="73647" y="54443"/>
                </a:lnTo>
                <a:lnTo>
                  <a:pt x="56760" y="93686"/>
                </a:lnTo>
                <a:lnTo>
                  <a:pt x="41064" y="134100"/>
                </a:lnTo>
                <a:lnTo>
                  <a:pt x="26743" y="177065"/>
                </a:lnTo>
                <a:lnTo>
                  <a:pt x="20116" y="199644"/>
                </a:lnTo>
                <a:lnTo>
                  <a:pt x="67894" y="199644"/>
                </a:lnTo>
                <a:lnTo>
                  <a:pt x="70125" y="190075"/>
                </a:lnTo>
                <a:lnTo>
                  <a:pt x="72517" y="180435"/>
                </a:lnTo>
                <a:lnTo>
                  <a:pt x="83646" y="141319"/>
                </a:lnTo>
                <a:lnTo>
                  <a:pt x="97448" y="100933"/>
                </a:lnTo>
                <a:lnTo>
                  <a:pt x="115369" y="57181"/>
                </a:lnTo>
                <a:lnTo>
                  <a:pt x="120529" y="45676"/>
                </a:lnTo>
                <a:lnTo>
                  <a:pt x="125372" y="35178"/>
                </a:lnTo>
                <a:close/>
              </a:path>
              <a:path w="260984" h="200025">
                <a:moveTo>
                  <a:pt x="125958" y="1142"/>
                </a:moveTo>
                <a:lnTo>
                  <a:pt x="0" y="1142"/>
                </a:lnTo>
                <a:lnTo>
                  <a:pt x="0" y="26923"/>
                </a:lnTo>
                <a:lnTo>
                  <a:pt x="1092" y="30098"/>
                </a:lnTo>
                <a:lnTo>
                  <a:pt x="3289" y="32130"/>
                </a:lnTo>
                <a:lnTo>
                  <a:pt x="5486" y="34289"/>
                </a:lnTo>
                <a:lnTo>
                  <a:pt x="8813" y="35305"/>
                </a:lnTo>
                <a:lnTo>
                  <a:pt x="13258" y="35178"/>
                </a:lnTo>
                <a:lnTo>
                  <a:pt x="125372" y="35178"/>
                </a:lnTo>
                <a:lnTo>
                  <a:pt x="125958" y="33908"/>
                </a:lnTo>
                <a:lnTo>
                  <a:pt x="125958" y="114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2052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03019" y="6666992"/>
            <a:ext cx="817880" cy="221615"/>
          </a:xfrm>
          <a:custGeom>
            <a:avLst/>
            <a:gdLst/>
            <a:ahLst/>
            <a:cxnLst/>
            <a:rect l="l" t="t" r="r" b="b"/>
            <a:pathLst>
              <a:path w="817880" h="221615">
                <a:moveTo>
                  <a:pt x="57658" y="152907"/>
                </a:moveTo>
                <a:lnTo>
                  <a:pt x="10921" y="152907"/>
                </a:lnTo>
                <a:lnTo>
                  <a:pt x="10921" y="207136"/>
                </a:lnTo>
                <a:lnTo>
                  <a:pt x="11049" y="211708"/>
                </a:lnTo>
                <a:lnTo>
                  <a:pt x="12318" y="215264"/>
                </a:lnTo>
                <a:lnTo>
                  <a:pt x="14986" y="217677"/>
                </a:lnTo>
                <a:lnTo>
                  <a:pt x="17653" y="220217"/>
                </a:lnTo>
                <a:lnTo>
                  <a:pt x="21336" y="221487"/>
                </a:lnTo>
                <a:lnTo>
                  <a:pt x="174117" y="221487"/>
                </a:lnTo>
                <a:lnTo>
                  <a:pt x="177800" y="220217"/>
                </a:lnTo>
                <a:lnTo>
                  <a:pt x="183261" y="215264"/>
                </a:lnTo>
                <a:lnTo>
                  <a:pt x="184658" y="211708"/>
                </a:lnTo>
                <a:lnTo>
                  <a:pt x="184658" y="186054"/>
                </a:lnTo>
                <a:lnTo>
                  <a:pt x="57658" y="186054"/>
                </a:lnTo>
                <a:lnTo>
                  <a:pt x="57658" y="152907"/>
                </a:lnTo>
                <a:close/>
              </a:path>
              <a:path w="817880" h="221615">
                <a:moveTo>
                  <a:pt x="128270" y="142366"/>
                </a:moveTo>
                <a:lnTo>
                  <a:pt x="81788" y="142366"/>
                </a:lnTo>
                <a:lnTo>
                  <a:pt x="81788" y="177672"/>
                </a:lnTo>
                <a:lnTo>
                  <a:pt x="123698" y="177672"/>
                </a:lnTo>
                <a:lnTo>
                  <a:pt x="128270" y="173735"/>
                </a:lnTo>
                <a:lnTo>
                  <a:pt x="128270" y="142366"/>
                </a:lnTo>
                <a:close/>
              </a:path>
              <a:path w="817880" h="221615">
                <a:moveTo>
                  <a:pt x="196088" y="107695"/>
                </a:moveTo>
                <a:lnTo>
                  <a:pt x="0" y="107695"/>
                </a:lnTo>
                <a:lnTo>
                  <a:pt x="0" y="133349"/>
                </a:lnTo>
                <a:lnTo>
                  <a:pt x="1270" y="136905"/>
                </a:lnTo>
                <a:lnTo>
                  <a:pt x="3683" y="139191"/>
                </a:lnTo>
                <a:lnTo>
                  <a:pt x="6096" y="141350"/>
                </a:lnTo>
                <a:lnTo>
                  <a:pt x="9779" y="142493"/>
                </a:lnTo>
                <a:lnTo>
                  <a:pt x="14605" y="142366"/>
                </a:lnTo>
                <a:lnTo>
                  <a:pt x="186845" y="142366"/>
                </a:lnTo>
                <a:lnTo>
                  <a:pt x="190119" y="141350"/>
                </a:lnTo>
                <a:lnTo>
                  <a:pt x="192532" y="139191"/>
                </a:lnTo>
                <a:lnTo>
                  <a:pt x="194945" y="136905"/>
                </a:lnTo>
                <a:lnTo>
                  <a:pt x="196088" y="133349"/>
                </a:lnTo>
                <a:lnTo>
                  <a:pt x="196088" y="107695"/>
                </a:lnTo>
                <a:close/>
              </a:path>
              <a:path w="817880" h="221615">
                <a:moveTo>
                  <a:pt x="186845" y="142366"/>
                </a:moveTo>
                <a:lnTo>
                  <a:pt x="181483" y="142366"/>
                </a:lnTo>
                <a:lnTo>
                  <a:pt x="186436" y="142493"/>
                </a:lnTo>
                <a:lnTo>
                  <a:pt x="186845" y="142366"/>
                </a:lnTo>
                <a:close/>
              </a:path>
              <a:path w="817880" h="221615">
                <a:moveTo>
                  <a:pt x="679450" y="151383"/>
                </a:moveTo>
                <a:lnTo>
                  <a:pt x="632713" y="151383"/>
                </a:lnTo>
                <a:lnTo>
                  <a:pt x="632713" y="207136"/>
                </a:lnTo>
                <a:lnTo>
                  <a:pt x="632841" y="211708"/>
                </a:lnTo>
                <a:lnTo>
                  <a:pt x="634111" y="215264"/>
                </a:lnTo>
                <a:lnTo>
                  <a:pt x="636778" y="217677"/>
                </a:lnTo>
                <a:lnTo>
                  <a:pt x="639444" y="220217"/>
                </a:lnTo>
                <a:lnTo>
                  <a:pt x="643128" y="221487"/>
                </a:lnTo>
                <a:lnTo>
                  <a:pt x="795909" y="221487"/>
                </a:lnTo>
                <a:lnTo>
                  <a:pt x="799592" y="220217"/>
                </a:lnTo>
                <a:lnTo>
                  <a:pt x="805053" y="215264"/>
                </a:lnTo>
                <a:lnTo>
                  <a:pt x="806450" y="211708"/>
                </a:lnTo>
                <a:lnTo>
                  <a:pt x="806450" y="186054"/>
                </a:lnTo>
                <a:lnTo>
                  <a:pt x="679450" y="186054"/>
                </a:lnTo>
                <a:lnTo>
                  <a:pt x="679450" y="151383"/>
                </a:lnTo>
                <a:close/>
              </a:path>
              <a:path w="817880" h="221615">
                <a:moveTo>
                  <a:pt x="817753" y="108330"/>
                </a:moveTo>
                <a:lnTo>
                  <a:pt x="621538" y="108330"/>
                </a:lnTo>
                <a:lnTo>
                  <a:pt x="621538" y="134492"/>
                </a:lnTo>
                <a:lnTo>
                  <a:pt x="622807" y="138048"/>
                </a:lnTo>
                <a:lnTo>
                  <a:pt x="625221" y="140334"/>
                </a:lnTo>
                <a:lnTo>
                  <a:pt x="627634" y="142493"/>
                </a:lnTo>
                <a:lnTo>
                  <a:pt x="631317" y="143636"/>
                </a:lnTo>
                <a:lnTo>
                  <a:pt x="636143" y="143509"/>
                </a:lnTo>
                <a:lnTo>
                  <a:pt x="808383" y="143509"/>
                </a:lnTo>
                <a:lnTo>
                  <a:pt x="811657" y="142493"/>
                </a:lnTo>
                <a:lnTo>
                  <a:pt x="814069" y="140334"/>
                </a:lnTo>
                <a:lnTo>
                  <a:pt x="816482" y="138048"/>
                </a:lnTo>
                <a:lnTo>
                  <a:pt x="817753" y="134492"/>
                </a:lnTo>
                <a:lnTo>
                  <a:pt x="817753" y="108330"/>
                </a:lnTo>
                <a:close/>
              </a:path>
              <a:path w="817880" h="221615">
                <a:moveTo>
                  <a:pt x="808383" y="143509"/>
                </a:moveTo>
                <a:lnTo>
                  <a:pt x="803021" y="143509"/>
                </a:lnTo>
                <a:lnTo>
                  <a:pt x="807974" y="143636"/>
                </a:lnTo>
                <a:lnTo>
                  <a:pt x="808383" y="143509"/>
                </a:lnTo>
                <a:close/>
              </a:path>
              <a:path w="817880" h="221615">
                <a:moveTo>
                  <a:pt x="497331" y="69087"/>
                </a:moveTo>
                <a:lnTo>
                  <a:pt x="454025" y="69087"/>
                </a:lnTo>
                <a:lnTo>
                  <a:pt x="446432" y="69758"/>
                </a:lnTo>
                <a:lnTo>
                  <a:pt x="419385" y="104520"/>
                </a:lnTo>
                <a:lnTo>
                  <a:pt x="419386" y="185038"/>
                </a:lnTo>
                <a:lnTo>
                  <a:pt x="439674" y="218011"/>
                </a:lnTo>
                <a:lnTo>
                  <a:pt x="454025" y="220598"/>
                </a:lnTo>
                <a:lnTo>
                  <a:pt x="497331" y="220598"/>
                </a:lnTo>
                <a:lnTo>
                  <a:pt x="529590" y="199231"/>
                </a:lnTo>
                <a:lnTo>
                  <a:pt x="531970" y="185038"/>
                </a:lnTo>
                <a:lnTo>
                  <a:pt x="471550" y="185038"/>
                </a:lnTo>
                <a:lnTo>
                  <a:pt x="469519" y="184276"/>
                </a:lnTo>
                <a:lnTo>
                  <a:pt x="467994" y="182752"/>
                </a:lnTo>
                <a:lnTo>
                  <a:pt x="466598" y="181101"/>
                </a:lnTo>
                <a:lnTo>
                  <a:pt x="465836" y="178053"/>
                </a:lnTo>
                <a:lnTo>
                  <a:pt x="465836" y="111378"/>
                </a:lnTo>
                <a:lnTo>
                  <a:pt x="466598" y="108203"/>
                </a:lnTo>
                <a:lnTo>
                  <a:pt x="467994" y="106679"/>
                </a:lnTo>
                <a:lnTo>
                  <a:pt x="469519" y="105282"/>
                </a:lnTo>
                <a:lnTo>
                  <a:pt x="471550" y="104520"/>
                </a:lnTo>
                <a:lnTo>
                  <a:pt x="531971" y="104520"/>
                </a:lnTo>
                <a:lnTo>
                  <a:pt x="531356" y="97119"/>
                </a:lnTo>
                <a:lnTo>
                  <a:pt x="504924" y="69758"/>
                </a:lnTo>
                <a:lnTo>
                  <a:pt x="497331" y="69087"/>
                </a:lnTo>
                <a:close/>
              </a:path>
              <a:path w="817880" h="221615">
                <a:moveTo>
                  <a:pt x="477393" y="184911"/>
                </a:moveTo>
                <a:lnTo>
                  <a:pt x="473963" y="184911"/>
                </a:lnTo>
                <a:lnTo>
                  <a:pt x="471550" y="185038"/>
                </a:lnTo>
                <a:lnTo>
                  <a:pt x="479806" y="185038"/>
                </a:lnTo>
                <a:lnTo>
                  <a:pt x="477393" y="184911"/>
                </a:lnTo>
                <a:close/>
              </a:path>
              <a:path w="817880" h="221615">
                <a:moveTo>
                  <a:pt x="531971" y="104520"/>
                </a:moveTo>
                <a:lnTo>
                  <a:pt x="479806" y="104520"/>
                </a:lnTo>
                <a:lnTo>
                  <a:pt x="481838" y="105282"/>
                </a:lnTo>
                <a:lnTo>
                  <a:pt x="483362" y="106679"/>
                </a:lnTo>
                <a:lnTo>
                  <a:pt x="484759" y="108203"/>
                </a:lnTo>
                <a:lnTo>
                  <a:pt x="485521" y="111378"/>
                </a:lnTo>
                <a:lnTo>
                  <a:pt x="485521" y="178053"/>
                </a:lnTo>
                <a:lnTo>
                  <a:pt x="484759" y="181101"/>
                </a:lnTo>
                <a:lnTo>
                  <a:pt x="483362" y="182752"/>
                </a:lnTo>
                <a:lnTo>
                  <a:pt x="481838" y="184276"/>
                </a:lnTo>
                <a:lnTo>
                  <a:pt x="479806" y="185038"/>
                </a:lnTo>
                <a:lnTo>
                  <a:pt x="531970" y="185038"/>
                </a:lnTo>
                <a:lnTo>
                  <a:pt x="531971" y="104520"/>
                </a:lnTo>
                <a:close/>
              </a:path>
              <a:path w="817880" h="221615">
                <a:moveTo>
                  <a:pt x="479806" y="104520"/>
                </a:moveTo>
                <a:lnTo>
                  <a:pt x="471550" y="104520"/>
                </a:lnTo>
                <a:lnTo>
                  <a:pt x="473963" y="104647"/>
                </a:lnTo>
                <a:lnTo>
                  <a:pt x="477393" y="104647"/>
                </a:lnTo>
                <a:lnTo>
                  <a:pt x="479806" y="104520"/>
                </a:lnTo>
                <a:close/>
              </a:path>
              <a:path w="817880" h="221615">
                <a:moveTo>
                  <a:pt x="379767" y="216915"/>
                </a:moveTo>
                <a:lnTo>
                  <a:pt x="346710" y="216915"/>
                </a:lnTo>
                <a:lnTo>
                  <a:pt x="346710" y="221487"/>
                </a:lnTo>
                <a:lnTo>
                  <a:pt x="367665" y="221487"/>
                </a:lnTo>
                <a:lnTo>
                  <a:pt x="371475" y="220725"/>
                </a:lnTo>
                <a:lnTo>
                  <a:pt x="374904" y="219328"/>
                </a:lnTo>
                <a:lnTo>
                  <a:pt x="378460" y="217804"/>
                </a:lnTo>
                <a:lnTo>
                  <a:pt x="379767" y="216915"/>
                </a:lnTo>
                <a:close/>
              </a:path>
              <a:path w="817880" h="221615">
                <a:moveTo>
                  <a:pt x="393065" y="11429"/>
                </a:moveTo>
                <a:lnTo>
                  <a:pt x="346710" y="11429"/>
                </a:lnTo>
                <a:lnTo>
                  <a:pt x="346710" y="181736"/>
                </a:lnTo>
                <a:lnTo>
                  <a:pt x="344931" y="182498"/>
                </a:lnTo>
                <a:lnTo>
                  <a:pt x="341884" y="183006"/>
                </a:lnTo>
                <a:lnTo>
                  <a:pt x="337566" y="183514"/>
                </a:lnTo>
                <a:lnTo>
                  <a:pt x="332740" y="184276"/>
                </a:lnTo>
                <a:lnTo>
                  <a:pt x="327913" y="184657"/>
                </a:lnTo>
                <a:lnTo>
                  <a:pt x="212725" y="184657"/>
                </a:lnTo>
                <a:lnTo>
                  <a:pt x="212768" y="206755"/>
                </a:lnTo>
                <a:lnTo>
                  <a:pt x="212852" y="209930"/>
                </a:lnTo>
                <a:lnTo>
                  <a:pt x="214249" y="213740"/>
                </a:lnTo>
                <a:lnTo>
                  <a:pt x="220091" y="218820"/>
                </a:lnTo>
                <a:lnTo>
                  <a:pt x="224155" y="220090"/>
                </a:lnTo>
                <a:lnTo>
                  <a:pt x="327025" y="220090"/>
                </a:lnTo>
                <a:lnTo>
                  <a:pt x="332105" y="219709"/>
                </a:lnTo>
                <a:lnTo>
                  <a:pt x="336931" y="218947"/>
                </a:lnTo>
                <a:lnTo>
                  <a:pt x="339090" y="218693"/>
                </a:lnTo>
                <a:lnTo>
                  <a:pt x="340994" y="218312"/>
                </a:lnTo>
                <a:lnTo>
                  <a:pt x="342646" y="217931"/>
                </a:lnTo>
                <a:lnTo>
                  <a:pt x="344297" y="217677"/>
                </a:lnTo>
                <a:lnTo>
                  <a:pt x="345694" y="217296"/>
                </a:lnTo>
                <a:lnTo>
                  <a:pt x="346710" y="216915"/>
                </a:lnTo>
                <a:lnTo>
                  <a:pt x="379767" y="216915"/>
                </a:lnTo>
                <a:lnTo>
                  <a:pt x="381635" y="215645"/>
                </a:lnTo>
                <a:lnTo>
                  <a:pt x="387350" y="209930"/>
                </a:lnTo>
                <a:lnTo>
                  <a:pt x="389509" y="206755"/>
                </a:lnTo>
                <a:lnTo>
                  <a:pt x="390906" y="203326"/>
                </a:lnTo>
                <a:lnTo>
                  <a:pt x="392430" y="199897"/>
                </a:lnTo>
                <a:lnTo>
                  <a:pt x="393065" y="195960"/>
                </a:lnTo>
                <a:lnTo>
                  <a:pt x="393065" y="11429"/>
                </a:lnTo>
                <a:close/>
              </a:path>
              <a:path w="817880" h="221615">
                <a:moveTo>
                  <a:pt x="298450" y="165734"/>
                </a:moveTo>
                <a:lnTo>
                  <a:pt x="252730" y="165734"/>
                </a:lnTo>
                <a:lnTo>
                  <a:pt x="252730" y="184657"/>
                </a:lnTo>
                <a:lnTo>
                  <a:pt x="298450" y="184657"/>
                </a:lnTo>
                <a:lnTo>
                  <a:pt x="298450" y="165734"/>
                </a:lnTo>
                <a:close/>
              </a:path>
              <a:path w="817880" h="221615">
                <a:moveTo>
                  <a:pt x="300482" y="61975"/>
                </a:moveTo>
                <a:lnTo>
                  <a:pt x="252349" y="61975"/>
                </a:lnTo>
                <a:lnTo>
                  <a:pt x="244683" y="62664"/>
                </a:lnTo>
                <a:lnTo>
                  <a:pt x="217551" y="97789"/>
                </a:lnTo>
                <a:lnTo>
                  <a:pt x="217551" y="129793"/>
                </a:lnTo>
                <a:lnTo>
                  <a:pt x="237886" y="163147"/>
                </a:lnTo>
                <a:lnTo>
                  <a:pt x="252349" y="165734"/>
                </a:lnTo>
                <a:lnTo>
                  <a:pt x="300482" y="165734"/>
                </a:lnTo>
                <a:lnTo>
                  <a:pt x="332819" y="144367"/>
                </a:lnTo>
                <a:lnTo>
                  <a:pt x="335280" y="129793"/>
                </a:lnTo>
                <a:lnTo>
                  <a:pt x="335280" y="129666"/>
                </a:lnTo>
                <a:lnTo>
                  <a:pt x="270002" y="129666"/>
                </a:lnTo>
                <a:lnTo>
                  <a:pt x="267970" y="129031"/>
                </a:lnTo>
                <a:lnTo>
                  <a:pt x="266446" y="127380"/>
                </a:lnTo>
                <a:lnTo>
                  <a:pt x="264795" y="125856"/>
                </a:lnTo>
                <a:lnTo>
                  <a:pt x="264033" y="122808"/>
                </a:lnTo>
                <a:lnTo>
                  <a:pt x="263906" y="118236"/>
                </a:lnTo>
                <a:lnTo>
                  <a:pt x="263906" y="109473"/>
                </a:lnTo>
                <a:lnTo>
                  <a:pt x="264033" y="104774"/>
                </a:lnTo>
                <a:lnTo>
                  <a:pt x="264795" y="101599"/>
                </a:lnTo>
                <a:lnTo>
                  <a:pt x="266446" y="100075"/>
                </a:lnTo>
                <a:lnTo>
                  <a:pt x="267970" y="98551"/>
                </a:lnTo>
                <a:lnTo>
                  <a:pt x="270002" y="97916"/>
                </a:lnTo>
                <a:lnTo>
                  <a:pt x="335280" y="97916"/>
                </a:lnTo>
                <a:lnTo>
                  <a:pt x="334615" y="90007"/>
                </a:lnTo>
                <a:lnTo>
                  <a:pt x="308147" y="62664"/>
                </a:lnTo>
                <a:lnTo>
                  <a:pt x="300482" y="61975"/>
                </a:lnTo>
                <a:close/>
              </a:path>
              <a:path w="817880" h="221615">
                <a:moveTo>
                  <a:pt x="335280" y="97916"/>
                </a:moveTo>
                <a:lnTo>
                  <a:pt x="283083" y="97916"/>
                </a:lnTo>
                <a:lnTo>
                  <a:pt x="285115" y="98551"/>
                </a:lnTo>
                <a:lnTo>
                  <a:pt x="286512" y="100075"/>
                </a:lnTo>
                <a:lnTo>
                  <a:pt x="288036" y="101599"/>
                </a:lnTo>
                <a:lnTo>
                  <a:pt x="288798" y="104774"/>
                </a:lnTo>
                <a:lnTo>
                  <a:pt x="288798" y="122808"/>
                </a:lnTo>
                <a:lnTo>
                  <a:pt x="288036" y="125856"/>
                </a:lnTo>
                <a:lnTo>
                  <a:pt x="286512" y="127380"/>
                </a:lnTo>
                <a:lnTo>
                  <a:pt x="285115" y="129031"/>
                </a:lnTo>
                <a:lnTo>
                  <a:pt x="283083" y="129666"/>
                </a:lnTo>
                <a:lnTo>
                  <a:pt x="335280" y="129666"/>
                </a:lnTo>
                <a:lnTo>
                  <a:pt x="335280" y="97916"/>
                </a:lnTo>
                <a:close/>
              </a:path>
              <a:path w="817880" h="221615">
                <a:moveTo>
                  <a:pt x="283083" y="97916"/>
                </a:moveTo>
                <a:lnTo>
                  <a:pt x="270002" y="97916"/>
                </a:lnTo>
                <a:lnTo>
                  <a:pt x="272415" y="98043"/>
                </a:lnTo>
                <a:lnTo>
                  <a:pt x="280670" y="98043"/>
                </a:lnTo>
                <a:lnTo>
                  <a:pt x="283083" y="97916"/>
                </a:lnTo>
                <a:close/>
              </a:path>
              <a:path w="817880" h="221615">
                <a:moveTo>
                  <a:pt x="337312" y="21462"/>
                </a:moveTo>
                <a:lnTo>
                  <a:pt x="210693" y="21462"/>
                </a:lnTo>
                <a:lnTo>
                  <a:pt x="210693" y="47878"/>
                </a:lnTo>
                <a:lnTo>
                  <a:pt x="211836" y="51053"/>
                </a:lnTo>
                <a:lnTo>
                  <a:pt x="216154" y="55117"/>
                </a:lnTo>
                <a:lnTo>
                  <a:pt x="219456" y="56006"/>
                </a:lnTo>
                <a:lnTo>
                  <a:pt x="328549" y="56006"/>
                </a:lnTo>
                <a:lnTo>
                  <a:pt x="331850" y="55117"/>
                </a:lnTo>
                <a:lnTo>
                  <a:pt x="334010" y="53085"/>
                </a:lnTo>
                <a:lnTo>
                  <a:pt x="336296" y="51053"/>
                </a:lnTo>
                <a:lnTo>
                  <a:pt x="337312" y="47878"/>
                </a:lnTo>
                <a:lnTo>
                  <a:pt x="337312" y="21462"/>
                </a:lnTo>
                <a:close/>
              </a:path>
              <a:path w="817880" h="221615">
                <a:moveTo>
                  <a:pt x="298958" y="0"/>
                </a:moveTo>
                <a:lnTo>
                  <a:pt x="252730" y="0"/>
                </a:lnTo>
                <a:lnTo>
                  <a:pt x="252730" y="21462"/>
                </a:lnTo>
                <a:lnTo>
                  <a:pt x="298958" y="21462"/>
                </a:lnTo>
                <a:lnTo>
                  <a:pt x="298958" y="0"/>
                </a:lnTo>
                <a:close/>
              </a:path>
              <a:path w="817880" h="221615">
                <a:moveTo>
                  <a:pt x="588010" y="11429"/>
                </a:moveTo>
                <a:lnTo>
                  <a:pt x="541655" y="11429"/>
                </a:lnTo>
                <a:lnTo>
                  <a:pt x="541655" y="221487"/>
                </a:lnTo>
                <a:lnTo>
                  <a:pt x="562482" y="221487"/>
                </a:lnTo>
                <a:lnTo>
                  <a:pt x="566419" y="220725"/>
                </a:lnTo>
                <a:lnTo>
                  <a:pt x="588010" y="195960"/>
                </a:lnTo>
                <a:lnTo>
                  <a:pt x="588010" y="131952"/>
                </a:lnTo>
                <a:lnTo>
                  <a:pt x="607313" y="131952"/>
                </a:lnTo>
                <a:lnTo>
                  <a:pt x="611632" y="130809"/>
                </a:lnTo>
                <a:lnTo>
                  <a:pt x="614934" y="128396"/>
                </a:lnTo>
                <a:lnTo>
                  <a:pt x="618109" y="126110"/>
                </a:lnTo>
                <a:lnTo>
                  <a:pt x="619760" y="122427"/>
                </a:lnTo>
                <a:lnTo>
                  <a:pt x="619760" y="92074"/>
                </a:lnTo>
                <a:lnTo>
                  <a:pt x="588010" y="92074"/>
                </a:lnTo>
                <a:lnTo>
                  <a:pt x="588010" y="11429"/>
                </a:lnTo>
                <a:close/>
              </a:path>
              <a:path w="817880" h="221615">
                <a:moveTo>
                  <a:pt x="679450" y="10921"/>
                </a:moveTo>
                <a:lnTo>
                  <a:pt x="632713" y="10921"/>
                </a:lnTo>
                <a:lnTo>
                  <a:pt x="632713" y="87375"/>
                </a:lnTo>
                <a:lnTo>
                  <a:pt x="633857" y="90677"/>
                </a:lnTo>
                <a:lnTo>
                  <a:pt x="638429" y="94741"/>
                </a:lnTo>
                <a:lnTo>
                  <a:pt x="641731" y="95757"/>
                </a:lnTo>
                <a:lnTo>
                  <a:pt x="798449" y="95757"/>
                </a:lnTo>
                <a:lnTo>
                  <a:pt x="801751" y="94741"/>
                </a:lnTo>
                <a:lnTo>
                  <a:pt x="806323" y="90677"/>
                </a:lnTo>
                <a:lnTo>
                  <a:pt x="807466" y="87375"/>
                </a:lnTo>
                <a:lnTo>
                  <a:pt x="807466" y="61975"/>
                </a:lnTo>
                <a:lnTo>
                  <a:pt x="679450" y="61975"/>
                </a:lnTo>
                <a:lnTo>
                  <a:pt x="679450" y="10921"/>
                </a:lnTo>
                <a:close/>
              </a:path>
              <a:path w="817880" h="221615">
                <a:moveTo>
                  <a:pt x="189738" y="66928"/>
                </a:moveTo>
                <a:lnTo>
                  <a:pt x="6858" y="66928"/>
                </a:lnTo>
                <a:lnTo>
                  <a:pt x="6858" y="102615"/>
                </a:lnTo>
                <a:lnTo>
                  <a:pt x="48363" y="96936"/>
                </a:lnTo>
                <a:lnTo>
                  <a:pt x="84074" y="81533"/>
                </a:lnTo>
                <a:lnTo>
                  <a:pt x="90297" y="77723"/>
                </a:lnTo>
                <a:lnTo>
                  <a:pt x="94996" y="73532"/>
                </a:lnTo>
                <a:lnTo>
                  <a:pt x="98298" y="69087"/>
                </a:lnTo>
                <a:lnTo>
                  <a:pt x="189738" y="69087"/>
                </a:lnTo>
                <a:lnTo>
                  <a:pt x="189738" y="66928"/>
                </a:lnTo>
                <a:close/>
              </a:path>
              <a:path w="817880" h="221615">
                <a:moveTo>
                  <a:pt x="189738" y="69087"/>
                </a:moveTo>
                <a:lnTo>
                  <a:pt x="98298" y="69087"/>
                </a:lnTo>
                <a:lnTo>
                  <a:pt x="104294" y="75491"/>
                </a:lnTo>
                <a:lnTo>
                  <a:pt x="141311" y="94914"/>
                </a:lnTo>
                <a:lnTo>
                  <a:pt x="182637" y="102451"/>
                </a:lnTo>
                <a:lnTo>
                  <a:pt x="189738" y="102615"/>
                </a:lnTo>
                <a:lnTo>
                  <a:pt x="189738" y="69087"/>
                </a:lnTo>
                <a:close/>
              </a:path>
              <a:path w="817880" h="221615">
                <a:moveTo>
                  <a:pt x="121412" y="10032"/>
                </a:moveTo>
                <a:lnTo>
                  <a:pt x="75438" y="10032"/>
                </a:lnTo>
                <a:lnTo>
                  <a:pt x="75438" y="23113"/>
                </a:lnTo>
                <a:lnTo>
                  <a:pt x="74035" y="32833"/>
                </a:lnTo>
                <a:lnTo>
                  <a:pt x="45593" y="59181"/>
                </a:lnTo>
                <a:lnTo>
                  <a:pt x="30353" y="64007"/>
                </a:lnTo>
                <a:lnTo>
                  <a:pt x="22606" y="66039"/>
                </a:lnTo>
                <a:lnTo>
                  <a:pt x="14732" y="66928"/>
                </a:lnTo>
                <a:lnTo>
                  <a:pt x="181864" y="66928"/>
                </a:lnTo>
                <a:lnTo>
                  <a:pt x="173990" y="66039"/>
                </a:lnTo>
                <a:lnTo>
                  <a:pt x="166370" y="64007"/>
                </a:lnTo>
                <a:lnTo>
                  <a:pt x="126936" y="41433"/>
                </a:lnTo>
                <a:lnTo>
                  <a:pt x="121412" y="23113"/>
                </a:lnTo>
                <a:lnTo>
                  <a:pt x="121412" y="10032"/>
                </a:lnTo>
                <a:close/>
              </a:path>
              <a:path w="817880" h="221615">
                <a:moveTo>
                  <a:pt x="535686" y="26923"/>
                </a:moveTo>
                <a:lnTo>
                  <a:pt x="414781" y="26923"/>
                </a:lnTo>
                <a:lnTo>
                  <a:pt x="414781" y="54482"/>
                </a:lnTo>
                <a:lnTo>
                  <a:pt x="415798" y="57657"/>
                </a:lnTo>
                <a:lnTo>
                  <a:pt x="418084" y="59689"/>
                </a:lnTo>
                <a:lnTo>
                  <a:pt x="420243" y="61721"/>
                </a:lnTo>
                <a:lnTo>
                  <a:pt x="423544" y="62610"/>
                </a:lnTo>
                <a:lnTo>
                  <a:pt x="526923" y="62610"/>
                </a:lnTo>
                <a:lnTo>
                  <a:pt x="530225" y="61721"/>
                </a:lnTo>
                <a:lnTo>
                  <a:pt x="534543" y="57657"/>
                </a:lnTo>
                <a:lnTo>
                  <a:pt x="535686" y="54482"/>
                </a:lnTo>
                <a:lnTo>
                  <a:pt x="535686" y="26923"/>
                </a:lnTo>
                <a:close/>
              </a:path>
              <a:path w="817880" h="221615">
                <a:moveTo>
                  <a:pt x="499999" y="2031"/>
                </a:moveTo>
                <a:lnTo>
                  <a:pt x="453390" y="2031"/>
                </a:lnTo>
                <a:lnTo>
                  <a:pt x="453390" y="26923"/>
                </a:lnTo>
                <a:lnTo>
                  <a:pt x="499999" y="26923"/>
                </a:lnTo>
                <a:lnTo>
                  <a:pt x="499999" y="203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197226" y="6677914"/>
            <a:ext cx="599440" cy="210820"/>
          </a:xfrm>
          <a:custGeom>
            <a:avLst/>
            <a:gdLst/>
            <a:ahLst/>
            <a:cxnLst/>
            <a:rect l="l" t="t" r="r" b="b"/>
            <a:pathLst>
              <a:path w="599439" h="210820">
                <a:moveTo>
                  <a:pt x="599440" y="174498"/>
                </a:moveTo>
                <a:lnTo>
                  <a:pt x="404749" y="174498"/>
                </a:lnTo>
                <a:lnTo>
                  <a:pt x="404749" y="198247"/>
                </a:lnTo>
                <a:lnTo>
                  <a:pt x="422783" y="209931"/>
                </a:lnTo>
                <a:lnTo>
                  <a:pt x="581406" y="209931"/>
                </a:lnTo>
                <a:lnTo>
                  <a:pt x="599440" y="198247"/>
                </a:lnTo>
                <a:lnTo>
                  <a:pt x="599440" y="174498"/>
                </a:lnTo>
                <a:close/>
              </a:path>
              <a:path w="599439" h="210820">
                <a:moveTo>
                  <a:pt x="392175" y="174498"/>
                </a:moveTo>
                <a:lnTo>
                  <a:pt x="197485" y="174498"/>
                </a:lnTo>
                <a:lnTo>
                  <a:pt x="197485" y="198247"/>
                </a:lnTo>
                <a:lnTo>
                  <a:pt x="215519" y="209931"/>
                </a:lnTo>
                <a:lnTo>
                  <a:pt x="374142" y="209931"/>
                </a:lnTo>
                <a:lnTo>
                  <a:pt x="392175" y="198247"/>
                </a:lnTo>
                <a:lnTo>
                  <a:pt x="392175" y="174498"/>
                </a:lnTo>
                <a:close/>
              </a:path>
              <a:path w="599439" h="210820">
                <a:moveTo>
                  <a:pt x="590296" y="1143"/>
                </a:moveTo>
                <a:lnTo>
                  <a:pt x="415163" y="1143"/>
                </a:lnTo>
                <a:lnTo>
                  <a:pt x="415163" y="141605"/>
                </a:lnTo>
                <a:lnTo>
                  <a:pt x="416306" y="144907"/>
                </a:lnTo>
                <a:lnTo>
                  <a:pt x="420878" y="148971"/>
                </a:lnTo>
                <a:lnTo>
                  <a:pt x="424180" y="149987"/>
                </a:lnTo>
                <a:lnTo>
                  <a:pt x="584073" y="149987"/>
                </a:lnTo>
                <a:lnTo>
                  <a:pt x="587375" y="148971"/>
                </a:lnTo>
                <a:lnTo>
                  <a:pt x="591947" y="144907"/>
                </a:lnTo>
                <a:lnTo>
                  <a:pt x="593090" y="141605"/>
                </a:lnTo>
                <a:lnTo>
                  <a:pt x="593090" y="114808"/>
                </a:lnTo>
                <a:lnTo>
                  <a:pt x="461391" y="114808"/>
                </a:lnTo>
                <a:lnTo>
                  <a:pt x="461391" y="92583"/>
                </a:lnTo>
                <a:lnTo>
                  <a:pt x="580310" y="92583"/>
                </a:lnTo>
                <a:lnTo>
                  <a:pt x="583311" y="91694"/>
                </a:lnTo>
                <a:lnTo>
                  <a:pt x="587756" y="87503"/>
                </a:lnTo>
                <a:lnTo>
                  <a:pt x="588899" y="84328"/>
                </a:lnTo>
                <a:lnTo>
                  <a:pt x="588899" y="57150"/>
                </a:lnTo>
                <a:lnTo>
                  <a:pt x="461391" y="57150"/>
                </a:lnTo>
                <a:lnTo>
                  <a:pt x="461391" y="36830"/>
                </a:lnTo>
                <a:lnTo>
                  <a:pt x="581279" y="36830"/>
                </a:lnTo>
                <a:lnTo>
                  <a:pt x="584708" y="35814"/>
                </a:lnTo>
                <a:lnTo>
                  <a:pt x="586867" y="33782"/>
                </a:lnTo>
                <a:lnTo>
                  <a:pt x="589153" y="31750"/>
                </a:lnTo>
                <a:lnTo>
                  <a:pt x="590296" y="28448"/>
                </a:lnTo>
                <a:lnTo>
                  <a:pt x="590296" y="1143"/>
                </a:lnTo>
                <a:close/>
              </a:path>
              <a:path w="599439" h="210820">
                <a:moveTo>
                  <a:pt x="580310" y="92583"/>
                </a:moveTo>
                <a:lnTo>
                  <a:pt x="575437" y="92583"/>
                </a:lnTo>
                <a:lnTo>
                  <a:pt x="579882" y="92710"/>
                </a:lnTo>
                <a:lnTo>
                  <a:pt x="580310" y="92583"/>
                </a:lnTo>
                <a:close/>
              </a:path>
              <a:path w="599439" h="210820">
                <a:moveTo>
                  <a:pt x="162773" y="202819"/>
                </a:moveTo>
                <a:lnTo>
                  <a:pt x="125984" y="202819"/>
                </a:lnTo>
                <a:lnTo>
                  <a:pt x="125984" y="210566"/>
                </a:lnTo>
                <a:lnTo>
                  <a:pt x="146812" y="210566"/>
                </a:lnTo>
                <a:lnTo>
                  <a:pt x="150749" y="209804"/>
                </a:lnTo>
                <a:lnTo>
                  <a:pt x="154178" y="208407"/>
                </a:lnTo>
                <a:lnTo>
                  <a:pt x="157606" y="206883"/>
                </a:lnTo>
                <a:lnTo>
                  <a:pt x="160781" y="204724"/>
                </a:lnTo>
                <a:lnTo>
                  <a:pt x="162773" y="202819"/>
                </a:lnTo>
                <a:close/>
              </a:path>
              <a:path w="599439" h="210820">
                <a:moveTo>
                  <a:pt x="109220" y="36576"/>
                </a:moveTo>
                <a:lnTo>
                  <a:pt x="62611" y="36576"/>
                </a:lnTo>
                <a:lnTo>
                  <a:pt x="62611" y="83058"/>
                </a:lnTo>
                <a:lnTo>
                  <a:pt x="635" y="83058"/>
                </a:lnTo>
                <a:lnTo>
                  <a:pt x="762" y="199009"/>
                </a:lnTo>
                <a:lnTo>
                  <a:pt x="2031" y="202946"/>
                </a:lnTo>
                <a:lnTo>
                  <a:pt x="7620" y="208280"/>
                </a:lnTo>
                <a:lnTo>
                  <a:pt x="11556" y="209677"/>
                </a:lnTo>
                <a:lnTo>
                  <a:pt x="90297" y="209677"/>
                </a:lnTo>
                <a:lnTo>
                  <a:pt x="96900" y="209296"/>
                </a:lnTo>
                <a:lnTo>
                  <a:pt x="102235" y="208534"/>
                </a:lnTo>
                <a:lnTo>
                  <a:pt x="107315" y="207899"/>
                </a:lnTo>
                <a:lnTo>
                  <a:pt x="115189" y="205994"/>
                </a:lnTo>
                <a:lnTo>
                  <a:pt x="125984" y="202819"/>
                </a:lnTo>
                <a:lnTo>
                  <a:pt x="162773" y="202819"/>
                </a:lnTo>
                <a:lnTo>
                  <a:pt x="172339" y="185039"/>
                </a:lnTo>
                <a:lnTo>
                  <a:pt x="172339" y="174244"/>
                </a:lnTo>
                <a:lnTo>
                  <a:pt x="47117" y="174244"/>
                </a:lnTo>
                <a:lnTo>
                  <a:pt x="47117" y="117983"/>
                </a:lnTo>
                <a:lnTo>
                  <a:pt x="101361" y="117983"/>
                </a:lnTo>
                <a:lnTo>
                  <a:pt x="104140" y="117094"/>
                </a:lnTo>
                <a:lnTo>
                  <a:pt x="108331" y="113411"/>
                </a:lnTo>
                <a:lnTo>
                  <a:pt x="109347" y="110236"/>
                </a:lnTo>
                <a:lnTo>
                  <a:pt x="109220" y="36576"/>
                </a:lnTo>
                <a:close/>
              </a:path>
              <a:path w="599439" h="210820">
                <a:moveTo>
                  <a:pt x="172339" y="508"/>
                </a:moveTo>
                <a:lnTo>
                  <a:pt x="125984" y="508"/>
                </a:lnTo>
                <a:lnTo>
                  <a:pt x="125984" y="167132"/>
                </a:lnTo>
                <a:lnTo>
                  <a:pt x="119125" y="169418"/>
                </a:lnTo>
                <a:lnTo>
                  <a:pt x="112014" y="171196"/>
                </a:lnTo>
                <a:lnTo>
                  <a:pt x="104521" y="172466"/>
                </a:lnTo>
                <a:lnTo>
                  <a:pt x="96647" y="173609"/>
                </a:lnTo>
                <a:lnTo>
                  <a:pt x="90297" y="174244"/>
                </a:lnTo>
                <a:lnTo>
                  <a:pt x="172339" y="174244"/>
                </a:lnTo>
                <a:lnTo>
                  <a:pt x="172339" y="508"/>
                </a:lnTo>
                <a:close/>
              </a:path>
              <a:path w="599439" h="210820">
                <a:moveTo>
                  <a:pt x="101361" y="117983"/>
                </a:moveTo>
                <a:lnTo>
                  <a:pt x="96520" y="117983"/>
                </a:lnTo>
                <a:lnTo>
                  <a:pt x="100965" y="118110"/>
                </a:lnTo>
                <a:lnTo>
                  <a:pt x="101361" y="117983"/>
                </a:lnTo>
                <a:close/>
              </a:path>
              <a:path w="599439" h="210820">
                <a:moveTo>
                  <a:pt x="109220" y="1016"/>
                </a:moveTo>
                <a:lnTo>
                  <a:pt x="0" y="1016"/>
                </a:lnTo>
                <a:lnTo>
                  <a:pt x="0" y="28956"/>
                </a:lnTo>
                <a:lnTo>
                  <a:pt x="1016" y="32004"/>
                </a:lnTo>
                <a:lnTo>
                  <a:pt x="5080" y="35814"/>
                </a:lnTo>
                <a:lnTo>
                  <a:pt x="8381" y="36703"/>
                </a:lnTo>
                <a:lnTo>
                  <a:pt x="12827" y="36576"/>
                </a:lnTo>
                <a:lnTo>
                  <a:pt x="109220" y="36576"/>
                </a:lnTo>
                <a:lnTo>
                  <a:pt x="109220" y="1016"/>
                </a:lnTo>
                <a:close/>
              </a:path>
              <a:path w="599439" h="210820">
                <a:moveTo>
                  <a:pt x="317627" y="0"/>
                </a:moveTo>
                <a:lnTo>
                  <a:pt x="271018" y="0"/>
                </a:lnTo>
                <a:lnTo>
                  <a:pt x="271018" y="45974"/>
                </a:lnTo>
                <a:lnTo>
                  <a:pt x="270682" y="52925"/>
                </a:lnTo>
                <a:lnTo>
                  <a:pt x="249047" y="91059"/>
                </a:lnTo>
                <a:lnTo>
                  <a:pt x="203327" y="107442"/>
                </a:lnTo>
                <a:lnTo>
                  <a:pt x="203327" y="143891"/>
                </a:lnTo>
                <a:lnTo>
                  <a:pt x="244850" y="136015"/>
                </a:lnTo>
                <a:lnTo>
                  <a:pt x="280320" y="114760"/>
                </a:lnTo>
                <a:lnTo>
                  <a:pt x="294386" y="97409"/>
                </a:lnTo>
                <a:lnTo>
                  <a:pt x="349471" y="97409"/>
                </a:lnTo>
                <a:lnTo>
                  <a:pt x="320788" y="65637"/>
                </a:lnTo>
                <a:lnTo>
                  <a:pt x="317627" y="45974"/>
                </a:lnTo>
                <a:lnTo>
                  <a:pt x="317627" y="0"/>
                </a:lnTo>
                <a:close/>
              </a:path>
              <a:path w="599439" h="210820">
                <a:moveTo>
                  <a:pt x="349471" y="97409"/>
                </a:moveTo>
                <a:lnTo>
                  <a:pt x="294386" y="97409"/>
                </a:lnTo>
                <a:lnTo>
                  <a:pt x="300360" y="106364"/>
                </a:lnTo>
                <a:lnTo>
                  <a:pt x="330454" y="129921"/>
                </a:lnTo>
                <a:lnTo>
                  <a:pt x="371244" y="143011"/>
                </a:lnTo>
                <a:lnTo>
                  <a:pt x="385318" y="143891"/>
                </a:lnTo>
                <a:lnTo>
                  <a:pt x="385318" y="107442"/>
                </a:lnTo>
                <a:lnTo>
                  <a:pt x="373602" y="106418"/>
                </a:lnTo>
                <a:lnTo>
                  <a:pt x="362077" y="103346"/>
                </a:lnTo>
                <a:lnTo>
                  <a:pt x="350742" y="98226"/>
                </a:lnTo>
                <a:lnTo>
                  <a:pt x="349471" y="9740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93546" y="7112507"/>
            <a:ext cx="260985" cy="203200"/>
          </a:xfrm>
          <a:custGeom>
            <a:avLst/>
            <a:gdLst/>
            <a:ahLst/>
            <a:cxnLst/>
            <a:rect l="l" t="t" r="r" b="b"/>
            <a:pathLst>
              <a:path w="260984" h="203200">
                <a:moveTo>
                  <a:pt x="63322" y="0"/>
                </a:moveTo>
                <a:lnTo>
                  <a:pt x="19202" y="16764"/>
                </a:lnTo>
                <a:lnTo>
                  <a:pt x="2057" y="57150"/>
                </a:lnTo>
                <a:lnTo>
                  <a:pt x="2031" y="65151"/>
                </a:lnTo>
                <a:lnTo>
                  <a:pt x="3911" y="72771"/>
                </a:lnTo>
                <a:lnTo>
                  <a:pt x="8902" y="82550"/>
                </a:lnTo>
                <a:lnTo>
                  <a:pt x="11468" y="87630"/>
                </a:lnTo>
                <a:lnTo>
                  <a:pt x="17284" y="93726"/>
                </a:lnTo>
                <a:lnTo>
                  <a:pt x="25145" y="98552"/>
                </a:lnTo>
                <a:lnTo>
                  <a:pt x="19581" y="102790"/>
                </a:lnTo>
                <a:lnTo>
                  <a:pt x="462" y="136594"/>
                </a:lnTo>
                <a:lnTo>
                  <a:pt x="0" y="142875"/>
                </a:lnTo>
                <a:lnTo>
                  <a:pt x="1078" y="155590"/>
                </a:lnTo>
                <a:lnTo>
                  <a:pt x="26267" y="193643"/>
                </a:lnTo>
                <a:lnTo>
                  <a:pt x="63322" y="203073"/>
                </a:lnTo>
                <a:lnTo>
                  <a:pt x="70430" y="202811"/>
                </a:lnTo>
                <a:lnTo>
                  <a:pt x="109499" y="186309"/>
                </a:lnTo>
                <a:lnTo>
                  <a:pt x="121461" y="168783"/>
                </a:lnTo>
                <a:lnTo>
                  <a:pt x="63322" y="168783"/>
                </a:lnTo>
                <a:lnTo>
                  <a:pt x="58140" y="168529"/>
                </a:lnTo>
                <a:lnTo>
                  <a:pt x="44576" y="142494"/>
                </a:lnTo>
                <a:lnTo>
                  <a:pt x="44780" y="134493"/>
                </a:lnTo>
                <a:lnTo>
                  <a:pt x="63322" y="115697"/>
                </a:lnTo>
                <a:lnTo>
                  <a:pt x="118252" y="115697"/>
                </a:lnTo>
                <a:lnTo>
                  <a:pt x="116107" y="112321"/>
                </a:lnTo>
                <a:lnTo>
                  <a:pt x="111794" y="107140"/>
                </a:lnTo>
                <a:lnTo>
                  <a:pt x="106849" y="102554"/>
                </a:lnTo>
                <a:lnTo>
                  <a:pt x="101269" y="98552"/>
                </a:lnTo>
                <a:lnTo>
                  <a:pt x="108521" y="93472"/>
                </a:lnTo>
                <a:lnTo>
                  <a:pt x="114134" y="87249"/>
                </a:lnTo>
                <a:lnTo>
                  <a:pt x="116706" y="82550"/>
                </a:lnTo>
                <a:lnTo>
                  <a:pt x="63322" y="82550"/>
                </a:lnTo>
                <a:lnTo>
                  <a:pt x="58940" y="82423"/>
                </a:lnTo>
                <a:lnTo>
                  <a:pt x="46977" y="51181"/>
                </a:lnTo>
                <a:lnTo>
                  <a:pt x="48577" y="45339"/>
                </a:lnTo>
                <a:lnTo>
                  <a:pt x="54749" y="36703"/>
                </a:lnTo>
                <a:lnTo>
                  <a:pt x="58635" y="34417"/>
                </a:lnTo>
                <a:lnTo>
                  <a:pt x="63322" y="34290"/>
                </a:lnTo>
                <a:lnTo>
                  <a:pt x="119642" y="34290"/>
                </a:lnTo>
                <a:lnTo>
                  <a:pt x="114978" y="25431"/>
                </a:lnTo>
                <a:lnTo>
                  <a:pt x="107899" y="16764"/>
                </a:lnTo>
                <a:lnTo>
                  <a:pt x="99069" y="9429"/>
                </a:lnTo>
                <a:lnTo>
                  <a:pt x="88696" y="4191"/>
                </a:lnTo>
                <a:lnTo>
                  <a:pt x="76781" y="1047"/>
                </a:lnTo>
                <a:lnTo>
                  <a:pt x="63322" y="0"/>
                </a:lnTo>
                <a:close/>
              </a:path>
              <a:path w="260984" h="203200">
                <a:moveTo>
                  <a:pt x="118252" y="115697"/>
                </a:moveTo>
                <a:lnTo>
                  <a:pt x="63322" y="115697"/>
                </a:lnTo>
                <a:lnTo>
                  <a:pt x="68402" y="115824"/>
                </a:lnTo>
                <a:lnTo>
                  <a:pt x="72758" y="118364"/>
                </a:lnTo>
                <a:lnTo>
                  <a:pt x="80010" y="128270"/>
                </a:lnTo>
                <a:lnTo>
                  <a:pt x="81864" y="134493"/>
                </a:lnTo>
                <a:lnTo>
                  <a:pt x="81943" y="136562"/>
                </a:lnTo>
                <a:lnTo>
                  <a:pt x="82059" y="142875"/>
                </a:lnTo>
                <a:lnTo>
                  <a:pt x="81914" y="149987"/>
                </a:lnTo>
                <a:lnTo>
                  <a:pt x="63322" y="168783"/>
                </a:lnTo>
                <a:lnTo>
                  <a:pt x="121461" y="168783"/>
                </a:lnTo>
                <a:lnTo>
                  <a:pt x="122358" y="167068"/>
                </a:lnTo>
                <a:lnTo>
                  <a:pt x="125572" y="155590"/>
                </a:lnTo>
                <a:lnTo>
                  <a:pt x="126644" y="142875"/>
                </a:lnTo>
                <a:lnTo>
                  <a:pt x="126159" y="136562"/>
                </a:lnTo>
                <a:lnTo>
                  <a:pt x="124863" y="130349"/>
                </a:lnTo>
                <a:lnTo>
                  <a:pt x="122736" y="124176"/>
                </a:lnTo>
                <a:lnTo>
                  <a:pt x="119786" y="118110"/>
                </a:lnTo>
                <a:lnTo>
                  <a:pt x="118252" y="115697"/>
                </a:lnTo>
                <a:close/>
              </a:path>
              <a:path w="260984" h="203200">
                <a:moveTo>
                  <a:pt x="119642" y="34290"/>
                </a:moveTo>
                <a:lnTo>
                  <a:pt x="63322" y="34290"/>
                </a:lnTo>
                <a:lnTo>
                  <a:pt x="68300" y="34417"/>
                </a:lnTo>
                <a:lnTo>
                  <a:pt x="72237" y="36703"/>
                </a:lnTo>
                <a:lnTo>
                  <a:pt x="78016" y="45339"/>
                </a:lnTo>
                <a:lnTo>
                  <a:pt x="79489" y="51181"/>
                </a:lnTo>
                <a:lnTo>
                  <a:pt x="79450" y="65024"/>
                </a:lnTo>
                <a:lnTo>
                  <a:pt x="63322" y="82550"/>
                </a:lnTo>
                <a:lnTo>
                  <a:pt x="116706" y="82550"/>
                </a:lnTo>
                <a:lnTo>
                  <a:pt x="118097" y="80010"/>
                </a:lnTo>
                <a:lnTo>
                  <a:pt x="122072" y="72644"/>
                </a:lnTo>
                <a:lnTo>
                  <a:pt x="124045" y="65151"/>
                </a:lnTo>
                <a:lnTo>
                  <a:pt x="124129" y="57150"/>
                </a:lnTo>
                <a:lnTo>
                  <a:pt x="123093" y="45624"/>
                </a:lnTo>
                <a:lnTo>
                  <a:pt x="120043" y="35052"/>
                </a:lnTo>
                <a:lnTo>
                  <a:pt x="119642" y="34290"/>
                </a:lnTo>
                <a:close/>
              </a:path>
              <a:path w="260984" h="203200">
                <a:moveTo>
                  <a:pt x="209295" y="0"/>
                </a:moveTo>
                <a:lnTo>
                  <a:pt x="200482" y="0"/>
                </a:lnTo>
                <a:lnTo>
                  <a:pt x="187830" y="1115"/>
                </a:lnTo>
                <a:lnTo>
                  <a:pt x="149318" y="26824"/>
                </a:lnTo>
                <a:lnTo>
                  <a:pt x="139674" y="59436"/>
                </a:lnTo>
                <a:lnTo>
                  <a:pt x="139674" y="143637"/>
                </a:lnTo>
                <a:lnTo>
                  <a:pt x="156819" y="186563"/>
                </a:lnTo>
                <a:lnTo>
                  <a:pt x="191693" y="203200"/>
                </a:lnTo>
                <a:lnTo>
                  <a:pt x="209295" y="203200"/>
                </a:lnTo>
                <a:lnTo>
                  <a:pt x="243916" y="186817"/>
                </a:lnTo>
                <a:lnTo>
                  <a:pt x="255972" y="168910"/>
                </a:lnTo>
                <a:lnTo>
                  <a:pt x="195719" y="168910"/>
                </a:lnTo>
                <a:lnTo>
                  <a:pt x="191884" y="166751"/>
                </a:lnTo>
                <a:lnTo>
                  <a:pt x="188963" y="162306"/>
                </a:lnTo>
                <a:lnTo>
                  <a:pt x="186054" y="157988"/>
                </a:lnTo>
                <a:lnTo>
                  <a:pt x="184598" y="151765"/>
                </a:lnTo>
                <a:lnTo>
                  <a:pt x="184627" y="51562"/>
                </a:lnTo>
                <a:lnTo>
                  <a:pt x="186054" y="45339"/>
                </a:lnTo>
                <a:lnTo>
                  <a:pt x="188963" y="40894"/>
                </a:lnTo>
                <a:lnTo>
                  <a:pt x="191884" y="36322"/>
                </a:lnTo>
                <a:lnTo>
                  <a:pt x="195719" y="34163"/>
                </a:lnTo>
                <a:lnTo>
                  <a:pt x="200482" y="34036"/>
                </a:lnTo>
                <a:lnTo>
                  <a:pt x="255294" y="34036"/>
                </a:lnTo>
                <a:lnTo>
                  <a:pt x="251295" y="26449"/>
                </a:lnTo>
                <a:lnTo>
                  <a:pt x="243916" y="17399"/>
                </a:lnTo>
                <a:lnTo>
                  <a:pt x="238302" y="11557"/>
                </a:lnTo>
                <a:lnTo>
                  <a:pt x="231863" y="7239"/>
                </a:lnTo>
                <a:lnTo>
                  <a:pt x="217335" y="1397"/>
                </a:lnTo>
                <a:lnTo>
                  <a:pt x="209295" y="0"/>
                </a:lnTo>
                <a:close/>
              </a:path>
              <a:path w="260984" h="203200">
                <a:moveTo>
                  <a:pt x="255294" y="34036"/>
                </a:moveTo>
                <a:lnTo>
                  <a:pt x="205244" y="34036"/>
                </a:lnTo>
                <a:lnTo>
                  <a:pt x="209042" y="36322"/>
                </a:lnTo>
                <a:lnTo>
                  <a:pt x="211886" y="40640"/>
                </a:lnTo>
                <a:lnTo>
                  <a:pt x="214731" y="45085"/>
                </a:lnTo>
                <a:lnTo>
                  <a:pt x="216192" y="51562"/>
                </a:lnTo>
                <a:lnTo>
                  <a:pt x="216217" y="151765"/>
                </a:lnTo>
                <a:lnTo>
                  <a:pt x="214820" y="158115"/>
                </a:lnTo>
                <a:lnTo>
                  <a:pt x="209295" y="166751"/>
                </a:lnTo>
                <a:lnTo>
                  <a:pt x="205447" y="168910"/>
                </a:lnTo>
                <a:lnTo>
                  <a:pt x="255972" y="168910"/>
                </a:lnTo>
                <a:lnTo>
                  <a:pt x="256574" y="167751"/>
                </a:lnTo>
                <a:lnTo>
                  <a:pt x="259753" y="156331"/>
                </a:lnTo>
                <a:lnTo>
                  <a:pt x="260832" y="143637"/>
                </a:lnTo>
                <a:lnTo>
                  <a:pt x="260832" y="59436"/>
                </a:lnTo>
                <a:lnTo>
                  <a:pt x="259753" y="47456"/>
                </a:lnTo>
                <a:lnTo>
                  <a:pt x="256574" y="36464"/>
                </a:lnTo>
                <a:lnTo>
                  <a:pt x="255294" y="340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20521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03019" y="7109079"/>
            <a:ext cx="621030" cy="211454"/>
          </a:xfrm>
          <a:custGeom>
            <a:avLst/>
            <a:gdLst/>
            <a:ahLst/>
            <a:cxnLst/>
            <a:rect l="l" t="t" r="r" b="b"/>
            <a:pathLst>
              <a:path w="621030" h="211454">
                <a:moveTo>
                  <a:pt x="57658" y="142875"/>
                </a:moveTo>
                <a:lnTo>
                  <a:pt x="10921" y="142875"/>
                </a:lnTo>
                <a:lnTo>
                  <a:pt x="10921" y="197104"/>
                </a:lnTo>
                <a:lnTo>
                  <a:pt x="11049" y="201676"/>
                </a:lnTo>
                <a:lnTo>
                  <a:pt x="12318" y="205232"/>
                </a:lnTo>
                <a:lnTo>
                  <a:pt x="14986" y="207645"/>
                </a:lnTo>
                <a:lnTo>
                  <a:pt x="17653" y="210185"/>
                </a:lnTo>
                <a:lnTo>
                  <a:pt x="21336" y="211455"/>
                </a:lnTo>
                <a:lnTo>
                  <a:pt x="174117" y="211455"/>
                </a:lnTo>
                <a:lnTo>
                  <a:pt x="177800" y="210185"/>
                </a:lnTo>
                <a:lnTo>
                  <a:pt x="183261" y="205232"/>
                </a:lnTo>
                <a:lnTo>
                  <a:pt x="184658" y="201676"/>
                </a:lnTo>
                <a:lnTo>
                  <a:pt x="184658" y="176022"/>
                </a:lnTo>
                <a:lnTo>
                  <a:pt x="57658" y="176022"/>
                </a:lnTo>
                <a:lnTo>
                  <a:pt x="57658" y="142875"/>
                </a:lnTo>
                <a:close/>
              </a:path>
              <a:path w="621030" h="211454">
                <a:moveTo>
                  <a:pt x="128270" y="132334"/>
                </a:moveTo>
                <a:lnTo>
                  <a:pt x="81788" y="132334"/>
                </a:lnTo>
                <a:lnTo>
                  <a:pt x="81788" y="167640"/>
                </a:lnTo>
                <a:lnTo>
                  <a:pt x="123698" y="167640"/>
                </a:lnTo>
                <a:lnTo>
                  <a:pt x="128270" y="163703"/>
                </a:lnTo>
                <a:lnTo>
                  <a:pt x="128270" y="132334"/>
                </a:lnTo>
                <a:close/>
              </a:path>
              <a:path w="621030" h="211454">
                <a:moveTo>
                  <a:pt x="196088" y="97663"/>
                </a:moveTo>
                <a:lnTo>
                  <a:pt x="0" y="97663"/>
                </a:lnTo>
                <a:lnTo>
                  <a:pt x="0" y="123317"/>
                </a:lnTo>
                <a:lnTo>
                  <a:pt x="1270" y="126873"/>
                </a:lnTo>
                <a:lnTo>
                  <a:pt x="3683" y="129032"/>
                </a:lnTo>
                <a:lnTo>
                  <a:pt x="6096" y="131318"/>
                </a:lnTo>
                <a:lnTo>
                  <a:pt x="9779" y="132461"/>
                </a:lnTo>
                <a:lnTo>
                  <a:pt x="14605" y="132334"/>
                </a:lnTo>
                <a:lnTo>
                  <a:pt x="186845" y="132334"/>
                </a:lnTo>
                <a:lnTo>
                  <a:pt x="190119" y="131318"/>
                </a:lnTo>
                <a:lnTo>
                  <a:pt x="192532" y="129032"/>
                </a:lnTo>
                <a:lnTo>
                  <a:pt x="194945" y="126873"/>
                </a:lnTo>
                <a:lnTo>
                  <a:pt x="196088" y="123317"/>
                </a:lnTo>
                <a:lnTo>
                  <a:pt x="196088" y="97663"/>
                </a:lnTo>
                <a:close/>
              </a:path>
              <a:path w="621030" h="211454">
                <a:moveTo>
                  <a:pt x="186845" y="132334"/>
                </a:moveTo>
                <a:lnTo>
                  <a:pt x="181483" y="132334"/>
                </a:lnTo>
                <a:lnTo>
                  <a:pt x="186436" y="132461"/>
                </a:lnTo>
                <a:lnTo>
                  <a:pt x="186845" y="132334"/>
                </a:lnTo>
                <a:close/>
              </a:path>
              <a:path w="621030" h="211454">
                <a:moveTo>
                  <a:pt x="390779" y="139192"/>
                </a:moveTo>
                <a:lnTo>
                  <a:pt x="344169" y="139192"/>
                </a:lnTo>
                <a:lnTo>
                  <a:pt x="344169" y="145161"/>
                </a:lnTo>
                <a:lnTo>
                  <a:pt x="225044" y="145161"/>
                </a:lnTo>
                <a:lnTo>
                  <a:pt x="225044" y="203073"/>
                </a:lnTo>
                <a:lnTo>
                  <a:pt x="226187" y="206375"/>
                </a:lnTo>
                <a:lnTo>
                  <a:pt x="230759" y="210439"/>
                </a:lnTo>
                <a:lnTo>
                  <a:pt x="234061" y="211455"/>
                </a:lnTo>
                <a:lnTo>
                  <a:pt x="383667" y="211455"/>
                </a:lnTo>
                <a:lnTo>
                  <a:pt x="386969" y="210439"/>
                </a:lnTo>
                <a:lnTo>
                  <a:pt x="391541" y="206375"/>
                </a:lnTo>
                <a:lnTo>
                  <a:pt x="392684" y="203073"/>
                </a:lnTo>
                <a:lnTo>
                  <a:pt x="392684" y="180594"/>
                </a:lnTo>
                <a:lnTo>
                  <a:pt x="271526" y="180594"/>
                </a:lnTo>
                <a:lnTo>
                  <a:pt x="271526" y="174498"/>
                </a:lnTo>
                <a:lnTo>
                  <a:pt x="382524" y="174498"/>
                </a:lnTo>
                <a:lnTo>
                  <a:pt x="385699" y="173609"/>
                </a:lnTo>
                <a:lnTo>
                  <a:pt x="387731" y="171704"/>
                </a:lnTo>
                <a:lnTo>
                  <a:pt x="389890" y="169926"/>
                </a:lnTo>
                <a:lnTo>
                  <a:pt x="390906" y="166751"/>
                </a:lnTo>
                <a:lnTo>
                  <a:pt x="390779" y="139192"/>
                </a:lnTo>
                <a:close/>
              </a:path>
              <a:path w="621030" h="211454">
                <a:moveTo>
                  <a:pt x="390779" y="108585"/>
                </a:moveTo>
                <a:lnTo>
                  <a:pt x="224663" y="108585"/>
                </a:lnTo>
                <a:lnTo>
                  <a:pt x="224663" y="131572"/>
                </a:lnTo>
                <a:lnTo>
                  <a:pt x="225679" y="134620"/>
                </a:lnTo>
                <a:lnTo>
                  <a:pt x="229743" y="138430"/>
                </a:lnTo>
                <a:lnTo>
                  <a:pt x="233045" y="139319"/>
                </a:lnTo>
                <a:lnTo>
                  <a:pt x="237490" y="139192"/>
                </a:lnTo>
                <a:lnTo>
                  <a:pt x="390779" y="139192"/>
                </a:lnTo>
                <a:lnTo>
                  <a:pt x="390779" y="108585"/>
                </a:lnTo>
                <a:close/>
              </a:path>
              <a:path w="621030" h="211454">
                <a:moveTo>
                  <a:pt x="295021" y="762"/>
                </a:moveTo>
                <a:lnTo>
                  <a:pt x="245872" y="762"/>
                </a:lnTo>
                <a:lnTo>
                  <a:pt x="238279" y="1432"/>
                </a:lnTo>
                <a:lnTo>
                  <a:pt x="211201" y="36576"/>
                </a:lnTo>
                <a:lnTo>
                  <a:pt x="211201" y="67183"/>
                </a:lnTo>
                <a:lnTo>
                  <a:pt x="231521" y="100488"/>
                </a:lnTo>
                <a:lnTo>
                  <a:pt x="245872" y="103124"/>
                </a:lnTo>
                <a:lnTo>
                  <a:pt x="295021" y="103124"/>
                </a:lnTo>
                <a:lnTo>
                  <a:pt x="322199" y="91059"/>
                </a:lnTo>
                <a:lnTo>
                  <a:pt x="390779" y="91059"/>
                </a:lnTo>
                <a:lnTo>
                  <a:pt x="390779" y="67056"/>
                </a:lnTo>
                <a:lnTo>
                  <a:pt x="263398" y="67056"/>
                </a:lnTo>
                <a:lnTo>
                  <a:pt x="261366" y="66421"/>
                </a:lnTo>
                <a:lnTo>
                  <a:pt x="259842" y="64770"/>
                </a:lnTo>
                <a:lnTo>
                  <a:pt x="258318" y="63246"/>
                </a:lnTo>
                <a:lnTo>
                  <a:pt x="257556" y="60198"/>
                </a:lnTo>
                <a:lnTo>
                  <a:pt x="257556" y="43434"/>
                </a:lnTo>
                <a:lnTo>
                  <a:pt x="258318" y="40386"/>
                </a:lnTo>
                <a:lnTo>
                  <a:pt x="261366" y="37338"/>
                </a:lnTo>
                <a:lnTo>
                  <a:pt x="263398" y="36703"/>
                </a:lnTo>
                <a:lnTo>
                  <a:pt x="390779" y="36703"/>
                </a:lnTo>
                <a:lnTo>
                  <a:pt x="390779" y="10541"/>
                </a:lnTo>
                <a:lnTo>
                  <a:pt x="320421" y="10541"/>
                </a:lnTo>
                <a:lnTo>
                  <a:pt x="315344" y="6209"/>
                </a:lnTo>
                <a:lnTo>
                  <a:pt x="309435" y="3127"/>
                </a:lnTo>
                <a:lnTo>
                  <a:pt x="302668" y="1307"/>
                </a:lnTo>
                <a:lnTo>
                  <a:pt x="295021" y="762"/>
                </a:lnTo>
                <a:close/>
              </a:path>
              <a:path w="621030" h="211454">
                <a:moveTo>
                  <a:pt x="390779" y="91059"/>
                </a:moveTo>
                <a:lnTo>
                  <a:pt x="344424" y="91059"/>
                </a:lnTo>
                <a:lnTo>
                  <a:pt x="344424" y="102616"/>
                </a:lnTo>
                <a:lnTo>
                  <a:pt x="378713" y="102616"/>
                </a:lnTo>
                <a:lnTo>
                  <a:pt x="382905" y="101219"/>
                </a:lnTo>
                <a:lnTo>
                  <a:pt x="386080" y="98425"/>
                </a:lnTo>
                <a:lnTo>
                  <a:pt x="389128" y="95631"/>
                </a:lnTo>
                <a:lnTo>
                  <a:pt x="390779" y="91821"/>
                </a:lnTo>
                <a:lnTo>
                  <a:pt x="390779" y="91059"/>
                </a:lnTo>
                <a:close/>
              </a:path>
              <a:path w="621030" h="211454">
                <a:moveTo>
                  <a:pt x="390779" y="36703"/>
                </a:moveTo>
                <a:lnTo>
                  <a:pt x="277622" y="36703"/>
                </a:lnTo>
                <a:lnTo>
                  <a:pt x="279527" y="37338"/>
                </a:lnTo>
                <a:lnTo>
                  <a:pt x="282575" y="40386"/>
                </a:lnTo>
                <a:lnTo>
                  <a:pt x="283337" y="43434"/>
                </a:lnTo>
                <a:lnTo>
                  <a:pt x="283337" y="60198"/>
                </a:lnTo>
                <a:lnTo>
                  <a:pt x="282575" y="63246"/>
                </a:lnTo>
                <a:lnTo>
                  <a:pt x="281051" y="64770"/>
                </a:lnTo>
                <a:lnTo>
                  <a:pt x="279527" y="66421"/>
                </a:lnTo>
                <a:lnTo>
                  <a:pt x="277622" y="67056"/>
                </a:lnTo>
                <a:lnTo>
                  <a:pt x="390779" y="67056"/>
                </a:lnTo>
                <a:lnTo>
                  <a:pt x="390779" y="57404"/>
                </a:lnTo>
                <a:lnTo>
                  <a:pt x="329819" y="57404"/>
                </a:lnTo>
                <a:lnTo>
                  <a:pt x="329819" y="44323"/>
                </a:lnTo>
                <a:lnTo>
                  <a:pt x="390779" y="44323"/>
                </a:lnTo>
                <a:lnTo>
                  <a:pt x="390779" y="36703"/>
                </a:lnTo>
                <a:close/>
              </a:path>
              <a:path w="621030" h="211454">
                <a:moveTo>
                  <a:pt x="390779" y="44323"/>
                </a:moveTo>
                <a:lnTo>
                  <a:pt x="344424" y="44323"/>
                </a:lnTo>
                <a:lnTo>
                  <a:pt x="344424" y="57404"/>
                </a:lnTo>
                <a:lnTo>
                  <a:pt x="390779" y="57404"/>
                </a:lnTo>
                <a:lnTo>
                  <a:pt x="390779" y="44323"/>
                </a:lnTo>
                <a:close/>
              </a:path>
              <a:path w="621030" h="211454">
                <a:moveTo>
                  <a:pt x="277622" y="36703"/>
                </a:moveTo>
                <a:lnTo>
                  <a:pt x="263398" y="36703"/>
                </a:lnTo>
                <a:lnTo>
                  <a:pt x="265811" y="36830"/>
                </a:lnTo>
                <a:lnTo>
                  <a:pt x="275209" y="36830"/>
                </a:lnTo>
                <a:lnTo>
                  <a:pt x="277622" y="36703"/>
                </a:lnTo>
                <a:close/>
              </a:path>
              <a:path w="621030" h="211454">
                <a:moveTo>
                  <a:pt x="390779" y="1397"/>
                </a:moveTo>
                <a:lnTo>
                  <a:pt x="344424" y="1397"/>
                </a:lnTo>
                <a:lnTo>
                  <a:pt x="344424" y="10541"/>
                </a:lnTo>
                <a:lnTo>
                  <a:pt x="390779" y="10541"/>
                </a:lnTo>
                <a:lnTo>
                  <a:pt x="390779" y="1397"/>
                </a:lnTo>
                <a:close/>
              </a:path>
              <a:path w="621030" h="211454">
                <a:moveTo>
                  <a:pt x="578014" y="206883"/>
                </a:moveTo>
                <a:lnTo>
                  <a:pt x="545084" y="206883"/>
                </a:lnTo>
                <a:lnTo>
                  <a:pt x="545084" y="211455"/>
                </a:lnTo>
                <a:lnTo>
                  <a:pt x="565912" y="211455"/>
                </a:lnTo>
                <a:lnTo>
                  <a:pt x="569849" y="210693"/>
                </a:lnTo>
                <a:lnTo>
                  <a:pt x="573278" y="209296"/>
                </a:lnTo>
                <a:lnTo>
                  <a:pt x="576707" y="207772"/>
                </a:lnTo>
                <a:lnTo>
                  <a:pt x="578014" y="206883"/>
                </a:lnTo>
                <a:close/>
              </a:path>
              <a:path w="621030" h="211454">
                <a:moveTo>
                  <a:pt x="591438" y="1397"/>
                </a:moveTo>
                <a:lnTo>
                  <a:pt x="545084" y="1397"/>
                </a:lnTo>
                <a:lnTo>
                  <a:pt x="545084" y="171704"/>
                </a:lnTo>
                <a:lnTo>
                  <a:pt x="543306" y="172466"/>
                </a:lnTo>
                <a:lnTo>
                  <a:pt x="540257" y="172974"/>
                </a:lnTo>
                <a:lnTo>
                  <a:pt x="535940" y="173482"/>
                </a:lnTo>
                <a:lnTo>
                  <a:pt x="531113" y="174244"/>
                </a:lnTo>
                <a:lnTo>
                  <a:pt x="526288" y="174625"/>
                </a:lnTo>
                <a:lnTo>
                  <a:pt x="416306" y="174625"/>
                </a:lnTo>
                <a:lnTo>
                  <a:pt x="416432" y="199898"/>
                </a:lnTo>
                <a:lnTo>
                  <a:pt x="417956" y="203708"/>
                </a:lnTo>
                <a:lnTo>
                  <a:pt x="420878" y="206248"/>
                </a:lnTo>
                <a:lnTo>
                  <a:pt x="423672" y="208788"/>
                </a:lnTo>
                <a:lnTo>
                  <a:pt x="427736" y="210058"/>
                </a:lnTo>
                <a:lnTo>
                  <a:pt x="525399" y="210058"/>
                </a:lnTo>
                <a:lnTo>
                  <a:pt x="530479" y="209677"/>
                </a:lnTo>
                <a:lnTo>
                  <a:pt x="535178" y="208915"/>
                </a:lnTo>
                <a:lnTo>
                  <a:pt x="537463" y="208661"/>
                </a:lnTo>
                <a:lnTo>
                  <a:pt x="539369" y="208280"/>
                </a:lnTo>
                <a:lnTo>
                  <a:pt x="541019" y="207899"/>
                </a:lnTo>
                <a:lnTo>
                  <a:pt x="542671" y="207645"/>
                </a:lnTo>
                <a:lnTo>
                  <a:pt x="544068" y="207264"/>
                </a:lnTo>
                <a:lnTo>
                  <a:pt x="545084" y="206883"/>
                </a:lnTo>
                <a:lnTo>
                  <a:pt x="578014" y="206883"/>
                </a:lnTo>
                <a:lnTo>
                  <a:pt x="591438" y="185928"/>
                </a:lnTo>
                <a:lnTo>
                  <a:pt x="591438" y="119761"/>
                </a:lnTo>
                <a:lnTo>
                  <a:pt x="608442" y="119761"/>
                </a:lnTo>
                <a:lnTo>
                  <a:pt x="612394" y="118745"/>
                </a:lnTo>
                <a:lnTo>
                  <a:pt x="615569" y="116332"/>
                </a:lnTo>
                <a:lnTo>
                  <a:pt x="618744" y="114046"/>
                </a:lnTo>
                <a:lnTo>
                  <a:pt x="620394" y="110236"/>
                </a:lnTo>
                <a:lnTo>
                  <a:pt x="620422" y="109130"/>
                </a:lnTo>
                <a:lnTo>
                  <a:pt x="620522" y="80010"/>
                </a:lnTo>
                <a:lnTo>
                  <a:pt x="591438" y="80010"/>
                </a:lnTo>
                <a:lnTo>
                  <a:pt x="591438" y="1397"/>
                </a:lnTo>
                <a:close/>
              </a:path>
              <a:path w="621030" h="211454">
                <a:moveTo>
                  <a:pt x="481075" y="76327"/>
                </a:moveTo>
                <a:lnTo>
                  <a:pt x="435356" y="76327"/>
                </a:lnTo>
                <a:lnTo>
                  <a:pt x="435356" y="174625"/>
                </a:lnTo>
                <a:lnTo>
                  <a:pt x="481075" y="174625"/>
                </a:lnTo>
                <a:lnTo>
                  <a:pt x="481075" y="76327"/>
                </a:lnTo>
                <a:close/>
              </a:path>
              <a:path w="621030" h="211454">
                <a:moveTo>
                  <a:pt x="536321" y="2032"/>
                </a:moveTo>
                <a:lnTo>
                  <a:pt x="420497" y="2032"/>
                </a:lnTo>
                <a:lnTo>
                  <a:pt x="420750" y="23368"/>
                </a:lnTo>
                <a:lnTo>
                  <a:pt x="420878" y="27813"/>
                </a:lnTo>
                <a:lnTo>
                  <a:pt x="422275" y="31369"/>
                </a:lnTo>
                <a:lnTo>
                  <a:pt x="427609" y="36449"/>
                </a:lnTo>
                <a:lnTo>
                  <a:pt x="430911" y="37719"/>
                </a:lnTo>
                <a:lnTo>
                  <a:pt x="490219" y="37719"/>
                </a:lnTo>
                <a:lnTo>
                  <a:pt x="490112" y="110236"/>
                </a:lnTo>
                <a:lnTo>
                  <a:pt x="485556" y="151993"/>
                </a:lnTo>
                <a:lnTo>
                  <a:pt x="483743" y="158877"/>
                </a:lnTo>
                <a:lnTo>
                  <a:pt x="528828" y="158877"/>
                </a:lnTo>
                <a:lnTo>
                  <a:pt x="535955" y="118173"/>
                </a:lnTo>
                <a:lnTo>
                  <a:pt x="536251" y="110236"/>
                </a:lnTo>
                <a:lnTo>
                  <a:pt x="536321" y="2032"/>
                </a:lnTo>
                <a:close/>
              </a:path>
              <a:path w="621030" h="211454">
                <a:moveTo>
                  <a:pt x="608442" y="119761"/>
                </a:moveTo>
                <a:lnTo>
                  <a:pt x="602488" y="119761"/>
                </a:lnTo>
                <a:lnTo>
                  <a:pt x="607949" y="119888"/>
                </a:lnTo>
                <a:lnTo>
                  <a:pt x="608442" y="119761"/>
                </a:lnTo>
                <a:close/>
              </a:path>
              <a:path w="621030" h="211454">
                <a:moveTo>
                  <a:pt x="189738" y="56896"/>
                </a:moveTo>
                <a:lnTo>
                  <a:pt x="6858" y="56896"/>
                </a:lnTo>
                <a:lnTo>
                  <a:pt x="6858" y="92583"/>
                </a:lnTo>
                <a:lnTo>
                  <a:pt x="48363" y="86903"/>
                </a:lnTo>
                <a:lnTo>
                  <a:pt x="84074" y="71501"/>
                </a:lnTo>
                <a:lnTo>
                  <a:pt x="90297" y="67691"/>
                </a:lnTo>
                <a:lnTo>
                  <a:pt x="94996" y="63500"/>
                </a:lnTo>
                <a:lnTo>
                  <a:pt x="98298" y="59055"/>
                </a:lnTo>
                <a:lnTo>
                  <a:pt x="189738" y="59055"/>
                </a:lnTo>
                <a:lnTo>
                  <a:pt x="189738" y="56896"/>
                </a:lnTo>
                <a:close/>
              </a:path>
              <a:path w="621030" h="211454">
                <a:moveTo>
                  <a:pt x="189738" y="59055"/>
                </a:moveTo>
                <a:lnTo>
                  <a:pt x="98298" y="59055"/>
                </a:lnTo>
                <a:lnTo>
                  <a:pt x="104294" y="65458"/>
                </a:lnTo>
                <a:lnTo>
                  <a:pt x="141311" y="84881"/>
                </a:lnTo>
                <a:lnTo>
                  <a:pt x="182637" y="92418"/>
                </a:lnTo>
                <a:lnTo>
                  <a:pt x="189738" y="92583"/>
                </a:lnTo>
                <a:lnTo>
                  <a:pt x="189738" y="59055"/>
                </a:lnTo>
                <a:close/>
              </a:path>
              <a:path w="621030" h="211454">
                <a:moveTo>
                  <a:pt x="121412" y="0"/>
                </a:moveTo>
                <a:lnTo>
                  <a:pt x="75438" y="0"/>
                </a:lnTo>
                <a:lnTo>
                  <a:pt x="75438" y="13081"/>
                </a:lnTo>
                <a:lnTo>
                  <a:pt x="74035" y="22800"/>
                </a:lnTo>
                <a:lnTo>
                  <a:pt x="45593" y="49149"/>
                </a:lnTo>
                <a:lnTo>
                  <a:pt x="30353" y="53975"/>
                </a:lnTo>
                <a:lnTo>
                  <a:pt x="22606" y="56007"/>
                </a:lnTo>
                <a:lnTo>
                  <a:pt x="14732" y="56896"/>
                </a:lnTo>
                <a:lnTo>
                  <a:pt x="181864" y="56896"/>
                </a:lnTo>
                <a:lnTo>
                  <a:pt x="173990" y="56007"/>
                </a:lnTo>
                <a:lnTo>
                  <a:pt x="166370" y="53975"/>
                </a:lnTo>
                <a:lnTo>
                  <a:pt x="126936" y="31400"/>
                </a:lnTo>
                <a:lnTo>
                  <a:pt x="121412" y="13081"/>
                </a:lnTo>
                <a:lnTo>
                  <a:pt x="121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981707" y="7096506"/>
            <a:ext cx="410845" cy="224154"/>
          </a:xfrm>
          <a:custGeom>
            <a:avLst/>
            <a:gdLst/>
            <a:ahLst/>
            <a:cxnLst/>
            <a:rect l="l" t="t" r="r" b="b"/>
            <a:pathLst>
              <a:path w="410844" h="224154">
                <a:moveTo>
                  <a:pt x="261366" y="134620"/>
                </a:moveTo>
                <a:lnTo>
                  <a:pt x="215011" y="134620"/>
                </a:lnTo>
                <a:lnTo>
                  <a:pt x="215011" y="214249"/>
                </a:lnTo>
                <a:lnTo>
                  <a:pt x="216281" y="217805"/>
                </a:lnTo>
                <a:lnTo>
                  <a:pt x="218821" y="220218"/>
                </a:lnTo>
                <a:lnTo>
                  <a:pt x="221361" y="222758"/>
                </a:lnTo>
                <a:lnTo>
                  <a:pt x="224917" y="224028"/>
                </a:lnTo>
                <a:lnTo>
                  <a:pt x="370331" y="224028"/>
                </a:lnTo>
                <a:lnTo>
                  <a:pt x="374015" y="222758"/>
                </a:lnTo>
                <a:lnTo>
                  <a:pt x="376555" y="220218"/>
                </a:lnTo>
                <a:lnTo>
                  <a:pt x="379094" y="217805"/>
                </a:lnTo>
                <a:lnTo>
                  <a:pt x="380492" y="214249"/>
                </a:lnTo>
                <a:lnTo>
                  <a:pt x="380492" y="188595"/>
                </a:lnTo>
                <a:lnTo>
                  <a:pt x="261366" y="188595"/>
                </a:lnTo>
                <a:lnTo>
                  <a:pt x="261366" y="179705"/>
                </a:lnTo>
                <a:lnTo>
                  <a:pt x="380492" y="179705"/>
                </a:lnTo>
                <a:lnTo>
                  <a:pt x="380492" y="144526"/>
                </a:lnTo>
                <a:lnTo>
                  <a:pt x="261366" y="144526"/>
                </a:lnTo>
                <a:lnTo>
                  <a:pt x="261366" y="134620"/>
                </a:lnTo>
                <a:close/>
              </a:path>
              <a:path w="410844" h="224154">
                <a:moveTo>
                  <a:pt x="380492" y="179705"/>
                </a:moveTo>
                <a:lnTo>
                  <a:pt x="334137" y="179705"/>
                </a:lnTo>
                <a:lnTo>
                  <a:pt x="334137" y="188595"/>
                </a:lnTo>
                <a:lnTo>
                  <a:pt x="380492" y="188595"/>
                </a:lnTo>
                <a:lnTo>
                  <a:pt x="380492" y="179705"/>
                </a:lnTo>
                <a:close/>
              </a:path>
              <a:path w="410844" h="224154">
                <a:moveTo>
                  <a:pt x="380492" y="134620"/>
                </a:moveTo>
                <a:lnTo>
                  <a:pt x="334137" y="134620"/>
                </a:lnTo>
                <a:lnTo>
                  <a:pt x="334137" y="144526"/>
                </a:lnTo>
                <a:lnTo>
                  <a:pt x="380492" y="144526"/>
                </a:lnTo>
                <a:lnTo>
                  <a:pt x="380492" y="134620"/>
                </a:lnTo>
                <a:close/>
              </a:path>
              <a:path w="410844" h="224154">
                <a:moveTo>
                  <a:pt x="194691" y="187960"/>
                </a:moveTo>
                <a:lnTo>
                  <a:pt x="0" y="187960"/>
                </a:lnTo>
                <a:lnTo>
                  <a:pt x="0" y="211709"/>
                </a:lnTo>
                <a:lnTo>
                  <a:pt x="18034" y="223393"/>
                </a:lnTo>
                <a:lnTo>
                  <a:pt x="176656" y="223393"/>
                </a:lnTo>
                <a:lnTo>
                  <a:pt x="194691" y="211709"/>
                </a:lnTo>
                <a:lnTo>
                  <a:pt x="194691" y="187960"/>
                </a:lnTo>
                <a:close/>
              </a:path>
              <a:path w="410844" h="224154">
                <a:moveTo>
                  <a:pt x="120650" y="149479"/>
                </a:moveTo>
                <a:lnTo>
                  <a:pt x="74422" y="149479"/>
                </a:lnTo>
                <a:lnTo>
                  <a:pt x="74422" y="187960"/>
                </a:lnTo>
                <a:lnTo>
                  <a:pt x="120650" y="187960"/>
                </a:lnTo>
                <a:lnTo>
                  <a:pt x="120650" y="149479"/>
                </a:lnTo>
                <a:close/>
              </a:path>
              <a:path w="410844" h="224154">
                <a:moveTo>
                  <a:pt x="121285" y="50292"/>
                </a:moveTo>
                <a:lnTo>
                  <a:pt x="74675" y="50292"/>
                </a:lnTo>
                <a:lnTo>
                  <a:pt x="74675" y="58293"/>
                </a:lnTo>
                <a:lnTo>
                  <a:pt x="74342" y="65244"/>
                </a:lnTo>
                <a:lnTo>
                  <a:pt x="53467" y="103378"/>
                </a:lnTo>
                <a:lnTo>
                  <a:pt x="8381" y="119761"/>
                </a:lnTo>
                <a:lnTo>
                  <a:pt x="8381" y="156210"/>
                </a:lnTo>
                <a:lnTo>
                  <a:pt x="49476" y="148334"/>
                </a:lnTo>
                <a:lnTo>
                  <a:pt x="84153" y="127079"/>
                </a:lnTo>
                <a:lnTo>
                  <a:pt x="98043" y="109728"/>
                </a:lnTo>
                <a:lnTo>
                  <a:pt x="151946" y="109728"/>
                </a:lnTo>
                <a:lnTo>
                  <a:pt x="124285" y="77956"/>
                </a:lnTo>
                <a:lnTo>
                  <a:pt x="121285" y="58293"/>
                </a:lnTo>
                <a:lnTo>
                  <a:pt x="121285" y="50292"/>
                </a:lnTo>
                <a:close/>
              </a:path>
              <a:path w="410844" h="224154">
                <a:moveTo>
                  <a:pt x="151946" y="109728"/>
                </a:moveTo>
                <a:lnTo>
                  <a:pt x="98043" y="109728"/>
                </a:lnTo>
                <a:lnTo>
                  <a:pt x="104023" y="118737"/>
                </a:lnTo>
                <a:lnTo>
                  <a:pt x="146357" y="148334"/>
                </a:lnTo>
                <a:lnTo>
                  <a:pt x="187452" y="156210"/>
                </a:lnTo>
                <a:lnTo>
                  <a:pt x="187452" y="119761"/>
                </a:lnTo>
                <a:lnTo>
                  <a:pt x="175710" y="118737"/>
                </a:lnTo>
                <a:lnTo>
                  <a:pt x="164290" y="115665"/>
                </a:lnTo>
                <a:lnTo>
                  <a:pt x="153179" y="110545"/>
                </a:lnTo>
                <a:lnTo>
                  <a:pt x="151946" y="109728"/>
                </a:lnTo>
                <a:close/>
              </a:path>
              <a:path w="410844" h="224154">
                <a:moveTo>
                  <a:pt x="184150" y="14605"/>
                </a:moveTo>
                <a:lnTo>
                  <a:pt x="10668" y="14605"/>
                </a:lnTo>
                <a:lnTo>
                  <a:pt x="10668" y="42164"/>
                </a:lnTo>
                <a:lnTo>
                  <a:pt x="11811" y="45339"/>
                </a:lnTo>
                <a:lnTo>
                  <a:pt x="16129" y="49403"/>
                </a:lnTo>
                <a:lnTo>
                  <a:pt x="19558" y="50292"/>
                </a:lnTo>
                <a:lnTo>
                  <a:pt x="175387" y="50292"/>
                </a:lnTo>
                <a:lnTo>
                  <a:pt x="178689" y="49403"/>
                </a:lnTo>
                <a:lnTo>
                  <a:pt x="180975" y="47371"/>
                </a:lnTo>
                <a:lnTo>
                  <a:pt x="183134" y="45339"/>
                </a:lnTo>
                <a:lnTo>
                  <a:pt x="184150" y="42164"/>
                </a:lnTo>
                <a:lnTo>
                  <a:pt x="184150" y="14605"/>
                </a:lnTo>
                <a:close/>
              </a:path>
              <a:path w="410844" h="224154">
                <a:moveTo>
                  <a:pt x="297053" y="53721"/>
                </a:moveTo>
                <a:lnTo>
                  <a:pt x="237109" y="53721"/>
                </a:lnTo>
                <a:lnTo>
                  <a:pt x="226568" y="53975"/>
                </a:lnTo>
                <a:lnTo>
                  <a:pt x="218694" y="56515"/>
                </a:lnTo>
                <a:lnTo>
                  <a:pt x="213487" y="61595"/>
                </a:lnTo>
                <a:lnTo>
                  <a:pt x="208406" y="66675"/>
                </a:lnTo>
                <a:lnTo>
                  <a:pt x="205867" y="73152"/>
                </a:lnTo>
                <a:lnTo>
                  <a:pt x="205867" y="109855"/>
                </a:lnTo>
                <a:lnTo>
                  <a:pt x="237109" y="129667"/>
                </a:lnTo>
                <a:lnTo>
                  <a:pt x="297053" y="129667"/>
                </a:lnTo>
                <a:lnTo>
                  <a:pt x="307594" y="129413"/>
                </a:lnTo>
                <a:lnTo>
                  <a:pt x="315468" y="126746"/>
                </a:lnTo>
                <a:lnTo>
                  <a:pt x="325628" y="116332"/>
                </a:lnTo>
                <a:lnTo>
                  <a:pt x="328168" y="109855"/>
                </a:lnTo>
                <a:lnTo>
                  <a:pt x="328168" y="97663"/>
                </a:lnTo>
                <a:lnTo>
                  <a:pt x="259080" y="97663"/>
                </a:lnTo>
                <a:lnTo>
                  <a:pt x="256921" y="97282"/>
                </a:lnTo>
                <a:lnTo>
                  <a:pt x="255143" y="96520"/>
                </a:lnTo>
                <a:lnTo>
                  <a:pt x="253365" y="95885"/>
                </a:lnTo>
                <a:lnTo>
                  <a:pt x="252349" y="94488"/>
                </a:lnTo>
                <a:lnTo>
                  <a:pt x="252349" y="90678"/>
                </a:lnTo>
                <a:lnTo>
                  <a:pt x="253365" y="89535"/>
                </a:lnTo>
                <a:lnTo>
                  <a:pt x="255143" y="89027"/>
                </a:lnTo>
                <a:lnTo>
                  <a:pt x="256921" y="88392"/>
                </a:lnTo>
                <a:lnTo>
                  <a:pt x="259080" y="88138"/>
                </a:lnTo>
                <a:lnTo>
                  <a:pt x="328168" y="88138"/>
                </a:lnTo>
                <a:lnTo>
                  <a:pt x="328168" y="73152"/>
                </a:lnTo>
                <a:lnTo>
                  <a:pt x="325628" y="66675"/>
                </a:lnTo>
                <a:lnTo>
                  <a:pt x="315468" y="56515"/>
                </a:lnTo>
                <a:lnTo>
                  <a:pt x="307594" y="53975"/>
                </a:lnTo>
                <a:lnTo>
                  <a:pt x="297053" y="53721"/>
                </a:lnTo>
                <a:close/>
              </a:path>
              <a:path w="410844" h="224154">
                <a:moveTo>
                  <a:pt x="328168" y="88138"/>
                </a:moveTo>
                <a:lnTo>
                  <a:pt x="276352" y="88138"/>
                </a:lnTo>
                <a:lnTo>
                  <a:pt x="278256" y="88392"/>
                </a:lnTo>
                <a:lnTo>
                  <a:pt x="279654" y="89027"/>
                </a:lnTo>
                <a:lnTo>
                  <a:pt x="281050" y="89535"/>
                </a:lnTo>
                <a:lnTo>
                  <a:pt x="281686" y="90678"/>
                </a:lnTo>
                <a:lnTo>
                  <a:pt x="281686" y="94488"/>
                </a:lnTo>
                <a:lnTo>
                  <a:pt x="281050" y="95885"/>
                </a:lnTo>
                <a:lnTo>
                  <a:pt x="279654" y="96520"/>
                </a:lnTo>
                <a:lnTo>
                  <a:pt x="278256" y="97282"/>
                </a:lnTo>
                <a:lnTo>
                  <a:pt x="276352" y="97663"/>
                </a:lnTo>
                <a:lnTo>
                  <a:pt x="328168" y="97663"/>
                </a:lnTo>
                <a:lnTo>
                  <a:pt x="328168" y="88138"/>
                </a:lnTo>
                <a:close/>
              </a:path>
              <a:path w="410844" h="224154">
                <a:moveTo>
                  <a:pt x="276352" y="88138"/>
                </a:moveTo>
                <a:lnTo>
                  <a:pt x="259080" y="88138"/>
                </a:lnTo>
                <a:lnTo>
                  <a:pt x="261619" y="88265"/>
                </a:lnTo>
                <a:lnTo>
                  <a:pt x="273939" y="88265"/>
                </a:lnTo>
                <a:lnTo>
                  <a:pt x="276352" y="88138"/>
                </a:lnTo>
                <a:close/>
              </a:path>
              <a:path w="410844" h="224154">
                <a:moveTo>
                  <a:pt x="380492" y="13970"/>
                </a:moveTo>
                <a:lnTo>
                  <a:pt x="334137" y="13970"/>
                </a:lnTo>
                <a:lnTo>
                  <a:pt x="334137" y="129667"/>
                </a:lnTo>
                <a:lnTo>
                  <a:pt x="362839" y="129667"/>
                </a:lnTo>
                <a:lnTo>
                  <a:pt x="368300" y="129540"/>
                </a:lnTo>
                <a:lnTo>
                  <a:pt x="372618" y="128143"/>
                </a:lnTo>
                <a:lnTo>
                  <a:pt x="375666" y="125349"/>
                </a:lnTo>
                <a:lnTo>
                  <a:pt x="378841" y="122555"/>
                </a:lnTo>
                <a:lnTo>
                  <a:pt x="380492" y="118872"/>
                </a:lnTo>
                <a:lnTo>
                  <a:pt x="380492" y="89408"/>
                </a:lnTo>
                <a:lnTo>
                  <a:pt x="399796" y="89408"/>
                </a:lnTo>
                <a:lnTo>
                  <a:pt x="410718" y="49911"/>
                </a:lnTo>
                <a:lnTo>
                  <a:pt x="380492" y="49911"/>
                </a:lnTo>
                <a:lnTo>
                  <a:pt x="380492" y="13970"/>
                </a:lnTo>
                <a:close/>
              </a:path>
              <a:path w="410844" h="224154">
                <a:moveTo>
                  <a:pt x="329946" y="16510"/>
                </a:moveTo>
                <a:lnTo>
                  <a:pt x="201549" y="16510"/>
                </a:lnTo>
                <a:lnTo>
                  <a:pt x="201549" y="41021"/>
                </a:lnTo>
                <a:lnTo>
                  <a:pt x="202565" y="44196"/>
                </a:lnTo>
                <a:lnTo>
                  <a:pt x="204724" y="46228"/>
                </a:lnTo>
                <a:lnTo>
                  <a:pt x="207010" y="48260"/>
                </a:lnTo>
                <a:lnTo>
                  <a:pt x="210312" y="49149"/>
                </a:lnTo>
                <a:lnTo>
                  <a:pt x="321183" y="49149"/>
                </a:lnTo>
                <a:lnTo>
                  <a:pt x="324485" y="48260"/>
                </a:lnTo>
                <a:lnTo>
                  <a:pt x="326644" y="46228"/>
                </a:lnTo>
                <a:lnTo>
                  <a:pt x="328930" y="44196"/>
                </a:lnTo>
                <a:lnTo>
                  <a:pt x="329946" y="41021"/>
                </a:lnTo>
                <a:lnTo>
                  <a:pt x="329946" y="16510"/>
                </a:lnTo>
                <a:close/>
              </a:path>
              <a:path w="410844" h="224154">
                <a:moveTo>
                  <a:pt x="290449" y="0"/>
                </a:moveTo>
                <a:lnTo>
                  <a:pt x="244221" y="0"/>
                </a:lnTo>
                <a:lnTo>
                  <a:pt x="244221" y="16510"/>
                </a:lnTo>
                <a:lnTo>
                  <a:pt x="290449" y="16510"/>
                </a:lnTo>
                <a:lnTo>
                  <a:pt x="29044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14489" y="1293875"/>
            <a:ext cx="3027464" cy="6158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482594" y="1295653"/>
            <a:ext cx="309245" cy="496570"/>
          </a:xfrm>
          <a:custGeom>
            <a:avLst/>
            <a:gdLst/>
            <a:ahLst/>
            <a:cxnLst/>
            <a:rect l="l" t="t" r="r" b="b"/>
            <a:pathLst>
              <a:path w="309245" h="496569">
                <a:moveTo>
                  <a:pt x="153796" y="0"/>
                </a:moveTo>
                <a:lnTo>
                  <a:pt x="94154" y="9905"/>
                </a:lnTo>
                <a:lnTo>
                  <a:pt x="46989" y="39624"/>
                </a:lnTo>
                <a:lnTo>
                  <a:pt x="16128" y="87756"/>
                </a:lnTo>
                <a:lnTo>
                  <a:pt x="5079" y="152653"/>
                </a:lnTo>
                <a:lnTo>
                  <a:pt x="114172" y="152653"/>
                </a:lnTo>
                <a:lnTo>
                  <a:pt x="115573" y="136177"/>
                </a:lnTo>
                <a:lnTo>
                  <a:pt x="118237" y="121999"/>
                </a:lnTo>
                <a:lnTo>
                  <a:pt x="140033" y="88010"/>
                </a:lnTo>
                <a:lnTo>
                  <a:pt x="155575" y="83820"/>
                </a:lnTo>
                <a:lnTo>
                  <a:pt x="162387" y="84748"/>
                </a:lnTo>
                <a:lnTo>
                  <a:pt x="190087" y="117189"/>
                </a:lnTo>
                <a:lnTo>
                  <a:pt x="193039" y="143128"/>
                </a:lnTo>
                <a:lnTo>
                  <a:pt x="192208" y="155652"/>
                </a:lnTo>
                <a:lnTo>
                  <a:pt x="173166" y="192748"/>
                </a:lnTo>
                <a:lnTo>
                  <a:pt x="152145" y="201802"/>
                </a:lnTo>
                <a:lnTo>
                  <a:pt x="125856" y="201802"/>
                </a:lnTo>
                <a:lnTo>
                  <a:pt x="125856" y="282955"/>
                </a:lnTo>
                <a:lnTo>
                  <a:pt x="152145" y="282955"/>
                </a:lnTo>
                <a:lnTo>
                  <a:pt x="161577" y="284025"/>
                </a:lnTo>
                <a:lnTo>
                  <a:pt x="191420" y="309427"/>
                </a:lnTo>
                <a:lnTo>
                  <a:pt x="199135" y="348361"/>
                </a:lnTo>
                <a:lnTo>
                  <a:pt x="198300" y="363600"/>
                </a:lnTo>
                <a:lnTo>
                  <a:pt x="178746" y="403748"/>
                </a:lnTo>
                <a:lnTo>
                  <a:pt x="154939" y="412750"/>
                </a:lnTo>
                <a:lnTo>
                  <a:pt x="145343" y="411634"/>
                </a:lnTo>
                <a:lnTo>
                  <a:pt x="117101" y="385020"/>
                </a:lnTo>
                <a:lnTo>
                  <a:pt x="109600" y="339978"/>
                </a:lnTo>
                <a:lnTo>
                  <a:pt x="0" y="339978"/>
                </a:lnTo>
                <a:lnTo>
                  <a:pt x="10652" y="407797"/>
                </a:lnTo>
                <a:lnTo>
                  <a:pt x="41401" y="456946"/>
                </a:lnTo>
                <a:lnTo>
                  <a:pt x="90170" y="486663"/>
                </a:lnTo>
                <a:lnTo>
                  <a:pt x="154939" y="496570"/>
                </a:lnTo>
                <a:lnTo>
                  <a:pt x="188374" y="494069"/>
                </a:lnTo>
                <a:lnTo>
                  <a:pt x="244433" y="474067"/>
                </a:lnTo>
                <a:lnTo>
                  <a:pt x="285323" y="434943"/>
                </a:lnTo>
                <a:lnTo>
                  <a:pt x="306139" y="381984"/>
                </a:lnTo>
                <a:lnTo>
                  <a:pt x="308736" y="350647"/>
                </a:lnTo>
                <a:lnTo>
                  <a:pt x="307542" y="333716"/>
                </a:lnTo>
                <a:lnTo>
                  <a:pt x="289432" y="284352"/>
                </a:lnTo>
                <a:lnTo>
                  <a:pt x="255375" y="247259"/>
                </a:lnTo>
                <a:lnTo>
                  <a:pt x="241680" y="239902"/>
                </a:lnTo>
                <a:lnTo>
                  <a:pt x="254230" y="233852"/>
                </a:lnTo>
                <a:lnTo>
                  <a:pt x="284733" y="200151"/>
                </a:lnTo>
                <a:lnTo>
                  <a:pt x="300450" y="154574"/>
                </a:lnTo>
                <a:lnTo>
                  <a:pt x="301497" y="139192"/>
                </a:lnTo>
                <a:lnTo>
                  <a:pt x="299019" y="110543"/>
                </a:lnTo>
                <a:lnTo>
                  <a:pt x="279155" y="60771"/>
                </a:lnTo>
                <a:lnTo>
                  <a:pt x="240147" y="22288"/>
                </a:lnTo>
                <a:lnTo>
                  <a:pt x="186183" y="2476"/>
                </a:lnTo>
                <a:lnTo>
                  <a:pt x="1537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0" y="0"/>
            <a:ext cx="6858000" cy="632460"/>
          </a:xfrm>
          <a:custGeom>
            <a:avLst/>
            <a:gdLst/>
            <a:ahLst/>
            <a:cxnLst/>
            <a:rect l="l" t="t" r="r" b="b"/>
            <a:pathLst>
              <a:path w="6858000" h="632460">
                <a:moveTo>
                  <a:pt x="6858000" y="0"/>
                </a:moveTo>
                <a:lnTo>
                  <a:pt x="0" y="0"/>
                </a:lnTo>
                <a:lnTo>
                  <a:pt x="0" y="632459"/>
                </a:lnTo>
                <a:lnTo>
                  <a:pt x="6858000" y="632459"/>
                </a:lnTo>
                <a:lnTo>
                  <a:pt x="6858000" y="0"/>
                </a:lnTo>
                <a:close/>
              </a:path>
            </a:pathLst>
          </a:custGeom>
          <a:solidFill>
            <a:srgbClr val="40404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7920" y="1289635"/>
            <a:ext cx="5808643" cy="5553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0005" y="1271750"/>
            <a:ext cx="6092175" cy="6538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964" y="1278625"/>
            <a:ext cx="6059346" cy="4584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3329" y="1202598"/>
            <a:ext cx="6119842" cy="6454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173" y="1218858"/>
            <a:ext cx="5656268" cy="4255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6861" y="1274082"/>
            <a:ext cx="5960739" cy="5560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3658" y="1257529"/>
            <a:ext cx="5872102" cy="5606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2832" y="1292085"/>
            <a:ext cx="6177435" cy="6184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6422" y="1235250"/>
            <a:ext cx="6418425" cy="7352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0282" y="1299224"/>
            <a:ext cx="5883759" cy="4197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051" y="1329711"/>
            <a:ext cx="6204058" cy="6371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0835" y="1263828"/>
            <a:ext cx="6507164" cy="721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878" y="1696261"/>
            <a:ext cx="6146156" cy="2431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6101" y="1283949"/>
            <a:ext cx="6305797" cy="6092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995" y="1380429"/>
            <a:ext cx="6401354" cy="3980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1641" y="2217412"/>
            <a:ext cx="6257041" cy="5373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5310" y="1236548"/>
            <a:ext cx="6542689" cy="7366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6775" y="8620759"/>
            <a:ext cx="511175" cy="271145"/>
          </a:xfrm>
          <a:custGeom>
            <a:avLst/>
            <a:gdLst/>
            <a:ahLst/>
            <a:cxnLst/>
            <a:rect l="l" t="t" r="r" b="b"/>
            <a:pathLst>
              <a:path w="511175" h="271145">
                <a:moveTo>
                  <a:pt x="430657" y="0"/>
                </a:moveTo>
                <a:lnTo>
                  <a:pt x="384704" y="13223"/>
                </a:lnTo>
                <a:lnTo>
                  <a:pt x="355346" y="49072"/>
                </a:lnTo>
                <a:lnTo>
                  <a:pt x="349630" y="79248"/>
                </a:lnTo>
                <a:lnTo>
                  <a:pt x="349630" y="191414"/>
                </a:lnTo>
                <a:lnTo>
                  <a:pt x="362489" y="236877"/>
                </a:lnTo>
                <a:lnTo>
                  <a:pt x="391582" y="262323"/>
                </a:lnTo>
                <a:lnTo>
                  <a:pt x="430657" y="270967"/>
                </a:lnTo>
                <a:lnTo>
                  <a:pt x="439304" y="270624"/>
                </a:lnTo>
                <a:lnTo>
                  <a:pt x="476599" y="258622"/>
                </a:lnTo>
                <a:lnTo>
                  <a:pt x="504656" y="225247"/>
                </a:lnTo>
                <a:lnTo>
                  <a:pt x="430657" y="225247"/>
                </a:lnTo>
                <a:lnTo>
                  <a:pt x="424307" y="225196"/>
                </a:lnTo>
                <a:lnTo>
                  <a:pt x="409338" y="191414"/>
                </a:lnTo>
                <a:lnTo>
                  <a:pt x="409373" y="79248"/>
                </a:lnTo>
                <a:lnTo>
                  <a:pt x="503819" y="45415"/>
                </a:lnTo>
                <a:lnTo>
                  <a:pt x="498423" y="35213"/>
                </a:lnTo>
                <a:lnTo>
                  <a:pt x="469959" y="9011"/>
                </a:lnTo>
                <a:lnTo>
                  <a:pt x="439304" y="357"/>
                </a:lnTo>
                <a:lnTo>
                  <a:pt x="430657" y="0"/>
                </a:lnTo>
                <a:close/>
              </a:path>
              <a:path w="511175" h="271145">
                <a:moveTo>
                  <a:pt x="503819" y="45415"/>
                </a:moveTo>
                <a:lnTo>
                  <a:pt x="430657" y="45415"/>
                </a:lnTo>
                <a:lnTo>
                  <a:pt x="437007" y="45427"/>
                </a:lnTo>
                <a:lnTo>
                  <a:pt x="442087" y="48374"/>
                </a:lnTo>
                <a:lnTo>
                  <a:pt x="451725" y="191414"/>
                </a:lnTo>
                <a:lnTo>
                  <a:pt x="451383" y="198970"/>
                </a:lnTo>
                <a:lnTo>
                  <a:pt x="430657" y="225247"/>
                </a:lnTo>
                <a:lnTo>
                  <a:pt x="504656" y="225247"/>
                </a:lnTo>
                <a:lnTo>
                  <a:pt x="505491" y="223647"/>
                </a:lnTo>
                <a:lnTo>
                  <a:pt x="509750" y="208387"/>
                </a:lnTo>
                <a:lnTo>
                  <a:pt x="511175" y="191414"/>
                </a:lnTo>
                <a:lnTo>
                  <a:pt x="511175" y="79248"/>
                </a:lnTo>
                <a:lnTo>
                  <a:pt x="509750" y="63255"/>
                </a:lnTo>
                <a:lnTo>
                  <a:pt x="505491" y="48577"/>
                </a:lnTo>
                <a:lnTo>
                  <a:pt x="503819" y="45415"/>
                </a:lnTo>
                <a:close/>
              </a:path>
              <a:path w="511175" h="271145">
                <a:moveTo>
                  <a:pt x="247776" y="0"/>
                </a:moveTo>
                <a:lnTo>
                  <a:pt x="201824" y="13223"/>
                </a:lnTo>
                <a:lnTo>
                  <a:pt x="172466" y="49072"/>
                </a:lnTo>
                <a:lnTo>
                  <a:pt x="166750" y="79248"/>
                </a:lnTo>
                <a:lnTo>
                  <a:pt x="166750" y="191414"/>
                </a:lnTo>
                <a:lnTo>
                  <a:pt x="179609" y="236877"/>
                </a:lnTo>
                <a:lnTo>
                  <a:pt x="208702" y="262323"/>
                </a:lnTo>
                <a:lnTo>
                  <a:pt x="247776" y="270967"/>
                </a:lnTo>
                <a:lnTo>
                  <a:pt x="256424" y="270624"/>
                </a:lnTo>
                <a:lnTo>
                  <a:pt x="293719" y="258622"/>
                </a:lnTo>
                <a:lnTo>
                  <a:pt x="321776" y="225247"/>
                </a:lnTo>
                <a:lnTo>
                  <a:pt x="247776" y="225247"/>
                </a:lnTo>
                <a:lnTo>
                  <a:pt x="241426" y="225196"/>
                </a:lnTo>
                <a:lnTo>
                  <a:pt x="226458" y="191414"/>
                </a:lnTo>
                <a:lnTo>
                  <a:pt x="226493" y="79248"/>
                </a:lnTo>
                <a:lnTo>
                  <a:pt x="320939" y="45415"/>
                </a:lnTo>
                <a:lnTo>
                  <a:pt x="315543" y="35213"/>
                </a:lnTo>
                <a:lnTo>
                  <a:pt x="287079" y="9011"/>
                </a:lnTo>
                <a:lnTo>
                  <a:pt x="256424" y="357"/>
                </a:lnTo>
                <a:lnTo>
                  <a:pt x="247776" y="0"/>
                </a:lnTo>
                <a:close/>
              </a:path>
              <a:path w="511175" h="271145">
                <a:moveTo>
                  <a:pt x="320939" y="45415"/>
                </a:moveTo>
                <a:lnTo>
                  <a:pt x="247776" y="45415"/>
                </a:lnTo>
                <a:lnTo>
                  <a:pt x="254126" y="45427"/>
                </a:lnTo>
                <a:lnTo>
                  <a:pt x="259207" y="48374"/>
                </a:lnTo>
                <a:lnTo>
                  <a:pt x="268845" y="191414"/>
                </a:lnTo>
                <a:lnTo>
                  <a:pt x="268503" y="198970"/>
                </a:lnTo>
                <a:lnTo>
                  <a:pt x="247776" y="225247"/>
                </a:lnTo>
                <a:lnTo>
                  <a:pt x="321776" y="225247"/>
                </a:lnTo>
                <a:lnTo>
                  <a:pt x="322611" y="223647"/>
                </a:lnTo>
                <a:lnTo>
                  <a:pt x="326870" y="208387"/>
                </a:lnTo>
                <a:lnTo>
                  <a:pt x="328295" y="191414"/>
                </a:lnTo>
                <a:lnTo>
                  <a:pt x="328295" y="79248"/>
                </a:lnTo>
                <a:lnTo>
                  <a:pt x="326870" y="63255"/>
                </a:lnTo>
                <a:lnTo>
                  <a:pt x="322611" y="48577"/>
                </a:lnTo>
                <a:lnTo>
                  <a:pt x="320939" y="45415"/>
                </a:lnTo>
                <a:close/>
              </a:path>
              <a:path w="511175" h="271145">
                <a:moveTo>
                  <a:pt x="108203" y="79857"/>
                </a:moveTo>
                <a:lnTo>
                  <a:pt x="48767" y="79857"/>
                </a:lnTo>
                <a:lnTo>
                  <a:pt x="48767" y="267614"/>
                </a:lnTo>
                <a:lnTo>
                  <a:pt x="83820" y="267614"/>
                </a:lnTo>
                <a:lnTo>
                  <a:pt x="90550" y="267512"/>
                </a:lnTo>
                <a:lnTo>
                  <a:pt x="96265" y="265506"/>
                </a:lnTo>
                <a:lnTo>
                  <a:pt x="105663" y="257759"/>
                </a:lnTo>
                <a:lnTo>
                  <a:pt x="108076" y="252641"/>
                </a:lnTo>
                <a:lnTo>
                  <a:pt x="108203" y="79857"/>
                </a:lnTo>
                <a:close/>
              </a:path>
              <a:path w="511175" h="271145">
                <a:moveTo>
                  <a:pt x="108203" y="3048"/>
                </a:moveTo>
                <a:lnTo>
                  <a:pt x="50673" y="3048"/>
                </a:lnTo>
                <a:lnTo>
                  <a:pt x="47222" y="11699"/>
                </a:lnTo>
                <a:lnTo>
                  <a:pt x="42402" y="19754"/>
                </a:lnTo>
                <a:lnTo>
                  <a:pt x="8636" y="48145"/>
                </a:lnTo>
                <a:lnTo>
                  <a:pt x="0" y="52120"/>
                </a:lnTo>
                <a:lnTo>
                  <a:pt x="0" y="103936"/>
                </a:lnTo>
                <a:lnTo>
                  <a:pt x="38735" y="86791"/>
                </a:lnTo>
                <a:lnTo>
                  <a:pt x="42545" y="84442"/>
                </a:lnTo>
                <a:lnTo>
                  <a:pt x="45847" y="82130"/>
                </a:lnTo>
                <a:lnTo>
                  <a:pt x="48767" y="79857"/>
                </a:lnTo>
                <a:lnTo>
                  <a:pt x="108203" y="79857"/>
                </a:lnTo>
                <a:lnTo>
                  <a:pt x="108203" y="304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6491" y="8599423"/>
            <a:ext cx="548005" cy="299720"/>
          </a:xfrm>
          <a:custGeom>
            <a:avLst/>
            <a:gdLst/>
            <a:ahLst/>
            <a:cxnLst/>
            <a:rect l="l" t="t" r="r" b="b"/>
            <a:pathLst>
              <a:path w="548004" h="299720">
                <a:moveTo>
                  <a:pt x="463042" y="186232"/>
                </a:moveTo>
                <a:lnTo>
                  <a:pt x="333248" y="186232"/>
                </a:lnTo>
                <a:lnTo>
                  <a:pt x="322792" y="186945"/>
                </a:lnTo>
                <a:lnTo>
                  <a:pt x="286512" y="210278"/>
                </a:lnTo>
                <a:lnTo>
                  <a:pt x="282575" y="228295"/>
                </a:lnTo>
                <a:lnTo>
                  <a:pt x="282575" y="256641"/>
                </a:lnTo>
                <a:lnTo>
                  <a:pt x="304923" y="292998"/>
                </a:lnTo>
                <a:lnTo>
                  <a:pt x="333248" y="299313"/>
                </a:lnTo>
                <a:lnTo>
                  <a:pt x="463042" y="299313"/>
                </a:lnTo>
                <a:lnTo>
                  <a:pt x="505354" y="282039"/>
                </a:lnTo>
                <a:lnTo>
                  <a:pt x="513588" y="256641"/>
                </a:lnTo>
                <a:lnTo>
                  <a:pt x="513588" y="252374"/>
                </a:lnTo>
                <a:lnTo>
                  <a:pt x="360045" y="252374"/>
                </a:lnTo>
                <a:lnTo>
                  <a:pt x="353949" y="252348"/>
                </a:lnTo>
                <a:lnTo>
                  <a:pt x="349885" y="251485"/>
                </a:lnTo>
                <a:lnTo>
                  <a:pt x="345567" y="248081"/>
                </a:lnTo>
                <a:lnTo>
                  <a:pt x="344678" y="245694"/>
                </a:lnTo>
                <a:lnTo>
                  <a:pt x="344678" y="238620"/>
                </a:lnTo>
                <a:lnTo>
                  <a:pt x="345567" y="236181"/>
                </a:lnTo>
                <a:lnTo>
                  <a:pt x="349885" y="232600"/>
                </a:lnTo>
                <a:lnTo>
                  <a:pt x="353949" y="231686"/>
                </a:lnTo>
                <a:lnTo>
                  <a:pt x="513588" y="231647"/>
                </a:lnTo>
                <a:lnTo>
                  <a:pt x="513588" y="228295"/>
                </a:lnTo>
                <a:lnTo>
                  <a:pt x="491688" y="192371"/>
                </a:lnTo>
                <a:lnTo>
                  <a:pt x="473590" y="186945"/>
                </a:lnTo>
                <a:lnTo>
                  <a:pt x="463042" y="186232"/>
                </a:lnTo>
                <a:close/>
              </a:path>
              <a:path w="548004" h="299720">
                <a:moveTo>
                  <a:pt x="513588" y="231647"/>
                </a:moveTo>
                <a:lnTo>
                  <a:pt x="436245" y="231647"/>
                </a:lnTo>
                <a:lnTo>
                  <a:pt x="442595" y="231686"/>
                </a:lnTo>
                <a:lnTo>
                  <a:pt x="446786" y="232600"/>
                </a:lnTo>
                <a:lnTo>
                  <a:pt x="448818" y="234391"/>
                </a:lnTo>
                <a:lnTo>
                  <a:pt x="450723" y="236181"/>
                </a:lnTo>
                <a:lnTo>
                  <a:pt x="451612" y="238620"/>
                </a:lnTo>
                <a:lnTo>
                  <a:pt x="451612" y="245694"/>
                </a:lnTo>
                <a:lnTo>
                  <a:pt x="436245" y="252374"/>
                </a:lnTo>
                <a:lnTo>
                  <a:pt x="513588" y="252374"/>
                </a:lnTo>
                <a:lnTo>
                  <a:pt x="513588" y="231647"/>
                </a:lnTo>
                <a:close/>
              </a:path>
              <a:path w="548004" h="299720">
                <a:moveTo>
                  <a:pt x="76835" y="207263"/>
                </a:moveTo>
                <a:lnTo>
                  <a:pt x="14732" y="207263"/>
                </a:lnTo>
                <a:lnTo>
                  <a:pt x="14732" y="285635"/>
                </a:lnTo>
                <a:lnTo>
                  <a:pt x="16510" y="290360"/>
                </a:lnTo>
                <a:lnTo>
                  <a:pt x="23622" y="296989"/>
                </a:lnTo>
                <a:lnTo>
                  <a:pt x="28448" y="298665"/>
                </a:lnTo>
                <a:lnTo>
                  <a:pt x="34798" y="298703"/>
                </a:lnTo>
                <a:lnTo>
                  <a:pt x="225933" y="298703"/>
                </a:lnTo>
                <a:lnTo>
                  <a:pt x="232283" y="298665"/>
                </a:lnTo>
                <a:lnTo>
                  <a:pt x="237236" y="296989"/>
                </a:lnTo>
                <a:lnTo>
                  <a:pt x="240792" y="293674"/>
                </a:lnTo>
                <a:lnTo>
                  <a:pt x="244475" y="290360"/>
                </a:lnTo>
                <a:lnTo>
                  <a:pt x="246253" y="285635"/>
                </a:lnTo>
                <a:lnTo>
                  <a:pt x="246380" y="251459"/>
                </a:lnTo>
                <a:lnTo>
                  <a:pt x="76835" y="251459"/>
                </a:lnTo>
                <a:lnTo>
                  <a:pt x="76835" y="207263"/>
                </a:lnTo>
                <a:close/>
              </a:path>
              <a:path w="548004" h="299720">
                <a:moveTo>
                  <a:pt x="171069" y="193243"/>
                </a:moveTo>
                <a:lnTo>
                  <a:pt x="109220" y="193243"/>
                </a:lnTo>
                <a:lnTo>
                  <a:pt x="109220" y="240182"/>
                </a:lnTo>
                <a:lnTo>
                  <a:pt x="164846" y="240233"/>
                </a:lnTo>
                <a:lnTo>
                  <a:pt x="171069" y="234950"/>
                </a:lnTo>
                <a:lnTo>
                  <a:pt x="171069" y="193243"/>
                </a:lnTo>
                <a:close/>
              </a:path>
              <a:path w="548004" h="299720">
                <a:moveTo>
                  <a:pt x="261620" y="146913"/>
                </a:moveTo>
                <a:lnTo>
                  <a:pt x="0" y="146913"/>
                </a:lnTo>
                <a:lnTo>
                  <a:pt x="0" y="181165"/>
                </a:lnTo>
                <a:lnTo>
                  <a:pt x="1650" y="185902"/>
                </a:lnTo>
                <a:lnTo>
                  <a:pt x="4953" y="188861"/>
                </a:lnTo>
                <a:lnTo>
                  <a:pt x="8128" y="191820"/>
                </a:lnTo>
                <a:lnTo>
                  <a:pt x="13081" y="193281"/>
                </a:lnTo>
                <a:lnTo>
                  <a:pt x="248791" y="193243"/>
                </a:lnTo>
                <a:lnTo>
                  <a:pt x="253492" y="191820"/>
                </a:lnTo>
                <a:lnTo>
                  <a:pt x="256794" y="188861"/>
                </a:lnTo>
                <a:lnTo>
                  <a:pt x="259969" y="185902"/>
                </a:lnTo>
                <a:lnTo>
                  <a:pt x="261620" y="181165"/>
                </a:lnTo>
                <a:lnTo>
                  <a:pt x="261620" y="146913"/>
                </a:lnTo>
                <a:close/>
              </a:path>
              <a:path w="548004" h="299720">
                <a:moveTo>
                  <a:pt x="248791" y="193243"/>
                </a:moveTo>
                <a:lnTo>
                  <a:pt x="242062" y="193243"/>
                </a:lnTo>
                <a:lnTo>
                  <a:pt x="248666" y="193281"/>
                </a:lnTo>
                <a:close/>
              </a:path>
              <a:path w="548004" h="299720">
                <a:moveTo>
                  <a:pt x="396240" y="74675"/>
                </a:moveTo>
                <a:lnTo>
                  <a:pt x="316484" y="74675"/>
                </a:lnTo>
                <a:lnTo>
                  <a:pt x="306526" y="75510"/>
                </a:lnTo>
                <a:lnTo>
                  <a:pt x="275343" y="105149"/>
                </a:lnTo>
                <a:lnTo>
                  <a:pt x="274700" y="113080"/>
                </a:lnTo>
                <a:lnTo>
                  <a:pt x="274700" y="140207"/>
                </a:lnTo>
                <a:lnTo>
                  <a:pt x="297973" y="175826"/>
                </a:lnTo>
                <a:lnTo>
                  <a:pt x="316484" y="178917"/>
                </a:lnTo>
                <a:lnTo>
                  <a:pt x="396240" y="178917"/>
                </a:lnTo>
                <a:lnTo>
                  <a:pt x="432089" y="161612"/>
                </a:lnTo>
                <a:lnTo>
                  <a:pt x="437769" y="140207"/>
                </a:lnTo>
                <a:lnTo>
                  <a:pt x="437769" y="135102"/>
                </a:lnTo>
                <a:lnTo>
                  <a:pt x="345694" y="135102"/>
                </a:lnTo>
                <a:lnTo>
                  <a:pt x="342900" y="134658"/>
                </a:lnTo>
                <a:lnTo>
                  <a:pt x="340360" y="133692"/>
                </a:lnTo>
                <a:lnTo>
                  <a:pt x="337947" y="132740"/>
                </a:lnTo>
                <a:lnTo>
                  <a:pt x="336677" y="130835"/>
                </a:lnTo>
                <a:lnTo>
                  <a:pt x="336550" y="128015"/>
                </a:lnTo>
                <a:lnTo>
                  <a:pt x="336677" y="125234"/>
                </a:lnTo>
                <a:lnTo>
                  <a:pt x="337947" y="123494"/>
                </a:lnTo>
                <a:lnTo>
                  <a:pt x="340360" y="122796"/>
                </a:lnTo>
                <a:lnTo>
                  <a:pt x="342900" y="122097"/>
                </a:lnTo>
                <a:lnTo>
                  <a:pt x="345694" y="121805"/>
                </a:lnTo>
                <a:lnTo>
                  <a:pt x="437769" y="121805"/>
                </a:lnTo>
                <a:lnTo>
                  <a:pt x="437769" y="113080"/>
                </a:lnTo>
                <a:lnTo>
                  <a:pt x="414734" y="77633"/>
                </a:lnTo>
                <a:lnTo>
                  <a:pt x="406195" y="75510"/>
                </a:lnTo>
                <a:lnTo>
                  <a:pt x="396240" y="74675"/>
                </a:lnTo>
                <a:close/>
              </a:path>
              <a:path w="548004" h="299720">
                <a:moveTo>
                  <a:pt x="365506" y="135026"/>
                </a:moveTo>
                <a:lnTo>
                  <a:pt x="348996" y="135026"/>
                </a:lnTo>
                <a:lnTo>
                  <a:pt x="345694" y="135102"/>
                </a:lnTo>
                <a:lnTo>
                  <a:pt x="368808" y="135102"/>
                </a:lnTo>
                <a:lnTo>
                  <a:pt x="365506" y="135026"/>
                </a:lnTo>
                <a:close/>
              </a:path>
              <a:path w="548004" h="299720">
                <a:moveTo>
                  <a:pt x="437769" y="121805"/>
                </a:moveTo>
                <a:lnTo>
                  <a:pt x="368808" y="121805"/>
                </a:lnTo>
                <a:lnTo>
                  <a:pt x="371221" y="122097"/>
                </a:lnTo>
                <a:lnTo>
                  <a:pt x="373125" y="122796"/>
                </a:lnTo>
                <a:lnTo>
                  <a:pt x="374904" y="123494"/>
                </a:lnTo>
                <a:lnTo>
                  <a:pt x="375793" y="125234"/>
                </a:lnTo>
                <a:lnTo>
                  <a:pt x="375793" y="130835"/>
                </a:lnTo>
                <a:lnTo>
                  <a:pt x="374904" y="132740"/>
                </a:lnTo>
                <a:lnTo>
                  <a:pt x="373125" y="133692"/>
                </a:lnTo>
                <a:lnTo>
                  <a:pt x="371221" y="134658"/>
                </a:lnTo>
                <a:lnTo>
                  <a:pt x="368808" y="135102"/>
                </a:lnTo>
                <a:lnTo>
                  <a:pt x="437769" y="135102"/>
                </a:lnTo>
                <a:lnTo>
                  <a:pt x="437769" y="121805"/>
                </a:lnTo>
                <a:close/>
              </a:path>
              <a:path w="548004" h="299720">
                <a:moveTo>
                  <a:pt x="368808" y="121805"/>
                </a:moveTo>
                <a:lnTo>
                  <a:pt x="345694" y="121805"/>
                </a:lnTo>
                <a:lnTo>
                  <a:pt x="348996" y="121919"/>
                </a:lnTo>
                <a:lnTo>
                  <a:pt x="365506" y="121919"/>
                </a:lnTo>
                <a:lnTo>
                  <a:pt x="368808" y="121805"/>
                </a:lnTo>
                <a:close/>
              </a:path>
              <a:path w="548004" h="299720">
                <a:moveTo>
                  <a:pt x="246380" y="18287"/>
                </a:moveTo>
                <a:lnTo>
                  <a:pt x="14986" y="18287"/>
                </a:lnTo>
                <a:lnTo>
                  <a:pt x="14986" y="123850"/>
                </a:lnTo>
                <a:lnTo>
                  <a:pt x="16510" y="128142"/>
                </a:lnTo>
                <a:lnTo>
                  <a:pt x="22352" y="133451"/>
                </a:lnTo>
                <a:lnTo>
                  <a:pt x="26797" y="134772"/>
                </a:lnTo>
                <a:lnTo>
                  <a:pt x="234739" y="134721"/>
                </a:lnTo>
                <a:lnTo>
                  <a:pt x="239013" y="133451"/>
                </a:lnTo>
                <a:lnTo>
                  <a:pt x="244856" y="128142"/>
                </a:lnTo>
                <a:lnTo>
                  <a:pt x="246380" y="123850"/>
                </a:lnTo>
                <a:lnTo>
                  <a:pt x="246380" y="88087"/>
                </a:lnTo>
                <a:lnTo>
                  <a:pt x="76581" y="88087"/>
                </a:lnTo>
                <a:lnTo>
                  <a:pt x="76581" y="65227"/>
                </a:lnTo>
                <a:lnTo>
                  <a:pt x="246380" y="65227"/>
                </a:lnTo>
                <a:lnTo>
                  <a:pt x="246380" y="18287"/>
                </a:lnTo>
                <a:close/>
              </a:path>
              <a:path w="548004" h="299720">
                <a:moveTo>
                  <a:pt x="234739" y="134721"/>
                </a:moveTo>
                <a:lnTo>
                  <a:pt x="228600" y="134721"/>
                </a:lnTo>
                <a:lnTo>
                  <a:pt x="234569" y="134772"/>
                </a:lnTo>
                <a:lnTo>
                  <a:pt x="234739" y="134721"/>
                </a:lnTo>
                <a:close/>
              </a:path>
              <a:path w="548004" h="299720">
                <a:moveTo>
                  <a:pt x="246380" y="65227"/>
                </a:moveTo>
                <a:lnTo>
                  <a:pt x="184785" y="65227"/>
                </a:lnTo>
                <a:lnTo>
                  <a:pt x="184785" y="88087"/>
                </a:lnTo>
                <a:lnTo>
                  <a:pt x="246380" y="88087"/>
                </a:lnTo>
                <a:lnTo>
                  <a:pt x="246380" y="65227"/>
                </a:lnTo>
                <a:close/>
              </a:path>
              <a:path w="548004" h="299720">
                <a:moveTo>
                  <a:pt x="507492" y="18541"/>
                </a:moveTo>
                <a:lnTo>
                  <a:pt x="445643" y="18541"/>
                </a:lnTo>
                <a:lnTo>
                  <a:pt x="445643" y="178307"/>
                </a:lnTo>
                <a:lnTo>
                  <a:pt x="484124" y="178307"/>
                </a:lnTo>
                <a:lnTo>
                  <a:pt x="491363" y="178219"/>
                </a:lnTo>
                <a:lnTo>
                  <a:pt x="497078" y="176339"/>
                </a:lnTo>
                <a:lnTo>
                  <a:pt x="501142" y="172631"/>
                </a:lnTo>
                <a:lnTo>
                  <a:pt x="505333" y="168935"/>
                </a:lnTo>
                <a:lnTo>
                  <a:pt x="507492" y="163906"/>
                </a:lnTo>
                <a:lnTo>
                  <a:pt x="507492" y="121615"/>
                </a:lnTo>
                <a:lnTo>
                  <a:pt x="533241" y="121615"/>
                </a:lnTo>
                <a:lnTo>
                  <a:pt x="538480" y="120218"/>
                </a:lnTo>
                <a:lnTo>
                  <a:pt x="545846" y="114401"/>
                </a:lnTo>
                <a:lnTo>
                  <a:pt x="547751" y="109854"/>
                </a:lnTo>
                <a:lnTo>
                  <a:pt x="547751" y="68884"/>
                </a:lnTo>
                <a:lnTo>
                  <a:pt x="507492" y="68884"/>
                </a:lnTo>
                <a:lnTo>
                  <a:pt x="507492" y="18541"/>
                </a:lnTo>
                <a:close/>
              </a:path>
              <a:path w="548004" h="299720">
                <a:moveTo>
                  <a:pt x="533241" y="121615"/>
                </a:moveTo>
                <a:lnTo>
                  <a:pt x="526415" y="121615"/>
                </a:lnTo>
                <a:lnTo>
                  <a:pt x="533146" y="121640"/>
                </a:lnTo>
                <a:close/>
              </a:path>
              <a:path w="548004" h="299720">
                <a:moveTo>
                  <a:pt x="440182" y="21970"/>
                </a:moveTo>
                <a:lnTo>
                  <a:pt x="268605" y="21970"/>
                </a:lnTo>
                <a:lnTo>
                  <a:pt x="268605" y="57111"/>
                </a:lnTo>
                <a:lnTo>
                  <a:pt x="270002" y="61379"/>
                </a:lnTo>
                <a:lnTo>
                  <a:pt x="275844" y="66700"/>
                </a:lnTo>
                <a:lnTo>
                  <a:pt x="280288" y="68021"/>
                </a:lnTo>
                <a:lnTo>
                  <a:pt x="428668" y="67970"/>
                </a:lnTo>
                <a:lnTo>
                  <a:pt x="432943" y="66700"/>
                </a:lnTo>
                <a:lnTo>
                  <a:pt x="438785" y="61379"/>
                </a:lnTo>
                <a:lnTo>
                  <a:pt x="440182" y="57111"/>
                </a:lnTo>
                <a:lnTo>
                  <a:pt x="440182" y="21970"/>
                </a:lnTo>
                <a:close/>
              </a:path>
              <a:path w="548004" h="299720">
                <a:moveTo>
                  <a:pt x="428668" y="67970"/>
                </a:moveTo>
                <a:lnTo>
                  <a:pt x="422529" y="67970"/>
                </a:lnTo>
                <a:lnTo>
                  <a:pt x="428498" y="68021"/>
                </a:lnTo>
                <a:lnTo>
                  <a:pt x="428668" y="67970"/>
                </a:lnTo>
                <a:close/>
              </a:path>
              <a:path w="548004" h="299720">
                <a:moveTo>
                  <a:pt x="387477" y="0"/>
                </a:moveTo>
                <a:lnTo>
                  <a:pt x="325882" y="0"/>
                </a:lnTo>
                <a:lnTo>
                  <a:pt x="325882" y="21970"/>
                </a:lnTo>
                <a:lnTo>
                  <a:pt x="387477" y="21970"/>
                </a:lnTo>
                <a:lnTo>
                  <a:pt x="3874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3513" y="3225038"/>
            <a:ext cx="232943" cy="202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88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99591" y="3208782"/>
            <a:ext cx="798195" cy="226060"/>
          </a:xfrm>
          <a:custGeom>
            <a:avLst/>
            <a:gdLst/>
            <a:ahLst/>
            <a:cxnLst/>
            <a:rect l="l" t="t" r="r" b="b"/>
            <a:pathLst>
              <a:path w="798194" h="226060">
                <a:moveTo>
                  <a:pt x="584581" y="191770"/>
                </a:moveTo>
                <a:lnTo>
                  <a:pt x="414273" y="191770"/>
                </a:lnTo>
                <a:lnTo>
                  <a:pt x="414273" y="225679"/>
                </a:lnTo>
                <a:lnTo>
                  <a:pt x="454189" y="220910"/>
                </a:lnTo>
                <a:lnTo>
                  <a:pt x="493756" y="203186"/>
                </a:lnTo>
                <a:lnTo>
                  <a:pt x="499617" y="197993"/>
                </a:lnTo>
                <a:lnTo>
                  <a:pt x="584581" y="197993"/>
                </a:lnTo>
                <a:lnTo>
                  <a:pt x="584581" y="191770"/>
                </a:lnTo>
                <a:close/>
              </a:path>
              <a:path w="798194" h="226060">
                <a:moveTo>
                  <a:pt x="584581" y="197993"/>
                </a:moveTo>
                <a:lnTo>
                  <a:pt x="499617" y="197993"/>
                </a:lnTo>
                <a:lnTo>
                  <a:pt x="502920" y="201549"/>
                </a:lnTo>
                <a:lnTo>
                  <a:pt x="544736" y="220910"/>
                </a:lnTo>
                <a:lnTo>
                  <a:pt x="584581" y="225679"/>
                </a:lnTo>
                <a:lnTo>
                  <a:pt x="584581" y="197993"/>
                </a:lnTo>
                <a:close/>
              </a:path>
              <a:path w="798194" h="226060">
                <a:moveTo>
                  <a:pt x="528828" y="173354"/>
                </a:moveTo>
                <a:lnTo>
                  <a:pt x="470281" y="173354"/>
                </a:lnTo>
                <a:lnTo>
                  <a:pt x="467106" y="176911"/>
                </a:lnTo>
                <a:lnTo>
                  <a:pt x="462788" y="180213"/>
                </a:lnTo>
                <a:lnTo>
                  <a:pt x="457072" y="182879"/>
                </a:lnTo>
                <a:lnTo>
                  <a:pt x="450722" y="185927"/>
                </a:lnTo>
                <a:lnTo>
                  <a:pt x="443991" y="188087"/>
                </a:lnTo>
                <a:lnTo>
                  <a:pt x="429767" y="191135"/>
                </a:lnTo>
                <a:lnTo>
                  <a:pt x="422275" y="191770"/>
                </a:lnTo>
                <a:lnTo>
                  <a:pt x="576707" y="191770"/>
                </a:lnTo>
                <a:lnTo>
                  <a:pt x="536447" y="180213"/>
                </a:lnTo>
                <a:lnTo>
                  <a:pt x="532003" y="176911"/>
                </a:lnTo>
                <a:lnTo>
                  <a:pt x="528828" y="173354"/>
                </a:lnTo>
                <a:close/>
              </a:path>
              <a:path w="798194" h="226060">
                <a:moveTo>
                  <a:pt x="582167" y="139953"/>
                </a:moveTo>
                <a:lnTo>
                  <a:pt x="416178" y="139953"/>
                </a:lnTo>
                <a:lnTo>
                  <a:pt x="416178" y="165100"/>
                </a:lnTo>
                <a:lnTo>
                  <a:pt x="417195" y="168401"/>
                </a:lnTo>
                <a:lnTo>
                  <a:pt x="419481" y="170307"/>
                </a:lnTo>
                <a:lnTo>
                  <a:pt x="421640" y="172339"/>
                </a:lnTo>
                <a:lnTo>
                  <a:pt x="424941" y="173354"/>
                </a:lnTo>
                <a:lnTo>
                  <a:pt x="573278" y="173354"/>
                </a:lnTo>
                <a:lnTo>
                  <a:pt x="576579" y="172339"/>
                </a:lnTo>
                <a:lnTo>
                  <a:pt x="581025" y="168401"/>
                </a:lnTo>
                <a:lnTo>
                  <a:pt x="582167" y="165100"/>
                </a:lnTo>
                <a:lnTo>
                  <a:pt x="582167" y="139953"/>
                </a:lnTo>
                <a:close/>
              </a:path>
              <a:path w="798194" h="226060">
                <a:moveTo>
                  <a:pt x="735710" y="14859"/>
                </a:moveTo>
                <a:lnTo>
                  <a:pt x="624966" y="14859"/>
                </a:lnTo>
                <a:lnTo>
                  <a:pt x="624966" y="35941"/>
                </a:lnTo>
                <a:lnTo>
                  <a:pt x="625094" y="40386"/>
                </a:lnTo>
                <a:lnTo>
                  <a:pt x="626491" y="43942"/>
                </a:lnTo>
                <a:lnTo>
                  <a:pt x="629285" y="46354"/>
                </a:lnTo>
                <a:lnTo>
                  <a:pt x="631952" y="48768"/>
                </a:lnTo>
                <a:lnTo>
                  <a:pt x="635127" y="50038"/>
                </a:lnTo>
                <a:lnTo>
                  <a:pt x="687197" y="50292"/>
                </a:lnTo>
                <a:lnTo>
                  <a:pt x="687197" y="107442"/>
                </a:lnTo>
                <a:lnTo>
                  <a:pt x="680499" y="149687"/>
                </a:lnTo>
                <a:lnTo>
                  <a:pt x="650335" y="182086"/>
                </a:lnTo>
                <a:lnTo>
                  <a:pt x="625475" y="187071"/>
                </a:lnTo>
                <a:lnTo>
                  <a:pt x="625475" y="222885"/>
                </a:lnTo>
                <a:lnTo>
                  <a:pt x="671591" y="215137"/>
                </a:lnTo>
                <a:lnTo>
                  <a:pt x="706373" y="191770"/>
                </a:lnTo>
                <a:lnTo>
                  <a:pt x="728281" y="154574"/>
                </a:lnTo>
                <a:lnTo>
                  <a:pt x="735710" y="104521"/>
                </a:lnTo>
                <a:lnTo>
                  <a:pt x="735710" y="14859"/>
                </a:lnTo>
                <a:close/>
              </a:path>
              <a:path w="798194" h="226060">
                <a:moveTo>
                  <a:pt x="373163" y="219710"/>
                </a:moveTo>
                <a:lnTo>
                  <a:pt x="340106" y="219710"/>
                </a:lnTo>
                <a:lnTo>
                  <a:pt x="340106" y="224282"/>
                </a:lnTo>
                <a:lnTo>
                  <a:pt x="361060" y="224282"/>
                </a:lnTo>
                <a:lnTo>
                  <a:pt x="364871" y="223520"/>
                </a:lnTo>
                <a:lnTo>
                  <a:pt x="368300" y="222123"/>
                </a:lnTo>
                <a:lnTo>
                  <a:pt x="371856" y="220599"/>
                </a:lnTo>
                <a:lnTo>
                  <a:pt x="373163" y="219710"/>
                </a:lnTo>
                <a:close/>
              </a:path>
              <a:path w="798194" h="226060">
                <a:moveTo>
                  <a:pt x="386460" y="14224"/>
                </a:moveTo>
                <a:lnTo>
                  <a:pt x="340106" y="14224"/>
                </a:lnTo>
                <a:lnTo>
                  <a:pt x="340106" y="184531"/>
                </a:lnTo>
                <a:lnTo>
                  <a:pt x="338328" y="185166"/>
                </a:lnTo>
                <a:lnTo>
                  <a:pt x="335279" y="185800"/>
                </a:lnTo>
                <a:lnTo>
                  <a:pt x="330961" y="186309"/>
                </a:lnTo>
                <a:lnTo>
                  <a:pt x="326135" y="187071"/>
                </a:lnTo>
                <a:lnTo>
                  <a:pt x="321309" y="187451"/>
                </a:lnTo>
                <a:lnTo>
                  <a:pt x="205867" y="187451"/>
                </a:lnTo>
                <a:lnTo>
                  <a:pt x="205994" y="212725"/>
                </a:lnTo>
                <a:lnTo>
                  <a:pt x="207518" y="216535"/>
                </a:lnTo>
                <a:lnTo>
                  <a:pt x="210312" y="219075"/>
                </a:lnTo>
                <a:lnTo>
                  <a:pt x="213233" y="221615"/>
                </a:lnTo>
                <a:lnTo>
                  <a:pt x="217297" y="222885"/>
                </a:lnTo>
                <a:lnTo>
                  <a:pt x="320421" y="222885"/>
                </a:lnTo>
                <a:lnTo>
                  <a:pt x="325500" y="222504"/>
                </a:lnTo>
                <a:lnTo>
                  <a:pt x="330327" y="221742"/>
                </a:lnTo>
                <a:lnTo>
                  <a:pt x="332485" y="221361"/>
                </a:lnTo>
                <a:lnTo>
                  <a:pt x="334391" y="221107"/>
                </a:lnTo>
                <a:lnTo>
                  <a:pt x="337692" y="220345"/>
                </a:lnTo>
                <a:lnTo>
                  <a:pt x="339090" y="220091"/>
                </a:lnTo>
                <a:lnTo>
                  <a:pt x="340106" y="219710"/>
                </a:lnTo>
                <a:lnTo>
                  <a:pt x="373163" y="219710"/>
                </a:lnTo>
                <a:lnTo>
                  <a:pt x="375031" y="218440"/>
                </a:lnTo>
                <a:lnTo>
                  <a:pt x="380746" y="212725"/>
                </a:lnTo>
                <a:lnTo>
                  <a:pt x="382904" y="209550"/>
                </a:lnTo>
                <a:lnTo>
                  <a:pt x="384302" y="206121"/>
                </a:lnTo>
                <a:lnTo>
                  <a:pt x="385826" y="202692"/>
                </a:lnTo>
                <a:lnTo>
                  <a:pt x="386460" y="198755"/>
                </a:lnTo>
                <a:lnTo>
                  <a:pt x="386460" y="14224"/>
                </a:lnTo>
                <a:close/>
              </a:path>
              <a:path w="798194" h="226060">
                <a:moveTo>
                  <a:pt x="292353" y="160020"/>
                </a:moveTo>
                <a:lnTo>
                  <a:pt x="246634" y="160020"/>
                </a:lnTo>
                <a:lnTo>
                  <a:pt x="246634" y="187451"/>
                </a:lnTo>
                <a:lnTo>
                  <a:pt x="292353" y="187451"/>
                </a:lnTo>
                <a:lnTo>
                  <a:pt x="292353" y="160020"/>
                </a:lnTo>
                <a:close/>
              </a:path>
              <a:path w="798194" h="226060">
                <a:moveTo>
                  <a:pt x="325500" y="50038"/>
                </a:moveTo>
                <a:lnTo>
                  <a:pt x="279527" y="50038"/>
                </a:lnTo>
                <a:lnTo>
                  <a:pt x="279527" y="66801"/>
                </a:lnTo>
                <a:lnTo>
                  <a:pt x="211836" y="66801"/>
                </a:lnTo>
                <a:lnTo>
                  <a:pt x="211836" y="145796"/>
                </a:lnTo>
                <a:lnTo>
                  <a:pt x="212978" y="148971"/>
                </a:lnTo>
                <a:lnTo>
                  <a:pt x="215265" y="151002"/>
                </a:lnTo>
                <a:lnTo>
                  <a:pt x="217550" y="153162"/>
                </a:lnTo>
                <a:lnTo>
                  <a:pt x="220853" y="154177"/>
                </a:lnTo>
                <a:lnTo>
                  <a:pt x="225297" y="154050"/>
                </a:lnTo>
                <a:lnTo>
                  <a:pt x="320325" y="154050"/>
                </a:lnTo>
                <a:lnTo>
                  <a:pt x="323215" y="153162"/>
                </a:lnTo>
                <a:lnTo>
                  <a:pt x="325500" y="151002"/>
                </a:lnTo>
                <a:lnTo>
                  <a:pt x="327786" y="148971"/>
                </a:lnTo>
                <a:lnTo>
                  <a:pt x="328929" y="145796"/>
                </a:lnTo>
                <a:lnTo>
                  <a:pt x="328929" y="118491"/>
                </a:lnTo>
                <a:lnTo>
                  <a:pt x="258318" y="118491"/>
                </a:lnTo>
                <a:lnTo>
                  <a:pt x="258318" y="101473"/>
                </a:lnTo>
                <a:lnTo>
                  <a:pt x="317572" y="101473"/>
                </a:lnTo>
                <a:lnTo>
                  <a:pt x="320294" y="100711"/>
                </a:lnTo>
                <a:lnTo>
                  <a:pt x="322453" y="98806"/>
                </a:lnTo>
                <a:lnTo>
                  <a:pt x="324484" y="96900"/>
                </a:lnTo>
                <a:lnTo>
                  <a:pt x="325500" y="93852"/>
                </a:lnTo>
                <a:lnTo>
                  <a:pt x="325500" y="50038"/>
                </a:lnTo>
                <a:close/>
              </a:path>
              <a:path w="798194" h="226060">
                <a:moveTo>
                  <a:pt x="320325" y="154050"/>
                </a:moveTo>
                <a:lnTo>
                  <a:pt x="315468" y="154050"/>
                </a:lnTo>
                <a:lnTo>
                  <a:pt x="319913" y="154177"/>
                </a:lnTo>
                <a:lnTo>
                  <a:pt x="320325" y="154050"/>
                </a:lnTo>
                <a:close/>
              </a:path>
              <a:path w="798194" h="226060">
                <a:moveTo>
                  <a:pt x="317572" y="101473"/>
                </a:moveTo>
                <a:lnTo>
                  <a:pt x="312674" y="101473"/>
                </a:lnTo>
                <a:lnTo>
                  <a:pt x="317119" y="101600"/>
                </a:lnTo>
                <a:lnTo>
                  <a:pt x="317572" y="101473"/>
                </a:lnTo>
                <a:close/>
              </a:path>
              <a:path w="798194" h="226060">
                <a:moveTo>
                  <a:pt x="325500" y="14859"/>
                </a:moveTo>
                <a:lnTo>
                  <a:pt x="211836" y="14859"/>
                </a:lnTo>
                <a:lnTo>
                  <a:pt x="211836" y="42418"/>
                </a:lnTo>
                <a:lnTo>
                  <a:pt x="212852" y="45466"/>
                </a:lnTo>
                <a:lnTo>
                  <a:pt x="214884" y="47371"/>
                </a:lnTo>
                <a:lnTo>
                  <a:pt x="217043" y="49275"/>
                </a:lnTo>
                <a:lnTo>
                  <a:pt x="220218" y="50165"/>
                </a:lnTo>
                <a:lnTo>
                  <a:pt x="224662" y="50038"/>
                </a:lnTo>
                <a:lnTo>
                  <a:pt x="325500" y="50038"/>
                </a:lnTo>
                <a:lnTo>
                  <a:pt x="325500" y="14859"/>
                </a:lnTo>
                <a:close/>
              </a:path>
              <a:path w="798194" h="226060">
                <a:moveTo>
                  <a:pt x="85090" y="50292"/>
                </a:moveTo>
                <a:lnTo>
                  <a:pt x="37337" y="50292"/>
                </a:lnTo>
                <a:lnTo>
                  <a:pt x="37337" y="120523"/>
                </a:lnTo>
                <a:lnTo>
                  <a:pt x="36552" y="135882"/>
                </a:lnTo>
                <a:lnTo>
                  <a:pt x="22097" y="173482"/>
                </a:lnTo>
                <a:lnTo>
                  <a:pt x="13715" y="180213"/>
                </a:lnTo>
                <a:lnTo>
                  <a:pt x="9397" y="183261"/>
                </a:lnTo>
                <a:lnTo>
                  <a:pt x="4825" y="185039"/>
                </a:lnTo>
                <a:lnTo>
                  <a:pt x="0" y="185927"/>
                </a:lnTo>
                <a:lnTo>
                  <a:pt x="0" y="223393"/>
                </a:lnTo>
                <a:lnTo>
                  <a:pt x="45073" y="206573"/>
                </a:lnTo>
                <a:lnTo>
                  <a:pt x="61468" y="188214"/>
                </a:lnTo>
                <a:lnTo>
                  <a:pt x="120522" y="188214"/>
                </a:lnTo>
                <a:lnTo>
                  <a:pt x="120522" y="185927"/>
                </a:lnTo>
                <a:lnTo>
                  <a:pt x="116078" y="185039"/>
                </a:lnTo>
                <a:lnTo>
                  <a:pt x="111759" y="183261"/>
                </a:lnTo>
                <a:lnTo>
                  <a:pt x="107696" y="180213"/>
                </a:lnTo>
                <a:lnTo>
                  <a:pt x="103631" y="177292"/>
                </a:lnTo>
                <a:lnTo>
                  <a:pt x="99695" y="173482"/>
                </a:lnTo>
                <a:lnTo>
                  <a:pt x="85778" y="135882"/>
                </a:lnTo>
                <a:lnTo>
                  <a:pt x="85090" y="120523"/>
                </a:lnTo>
                <a:lnTo>
                  <a:pt x="85090" y="50292"/>
                </a:lnTo>
                <a:close/>
              </a:path>
              <a:path w="798194" h="226060">
                <a:moveTo>
                  <a:pt x="120522" y="188214"/>
                </a:moveTo>
                <a:lnTo>
                  <a:pt x="61468" y="188214"/>
                </a:lnTo>
                <a:lnTo>
                  <a:pt x="65208" y="194571"/>
                </a:lnTo>
                <a:lnTo>
                  <a:pt x="103822" y="220424"/>
                </a:lnTo>
                <a:lnTo>
                  <a:pt x="120522" y="223393"/>
                </a:lnTo>
                <a:lnTo>
                  <a:pt x="120522" y="188214"/>
                </a:lnTo>
                <a:close/>
              </a:path>
              <a:path w="798194" h="226060">
                <a:moveTo>
                  <a:pt x="119380" y="14604"/>
                </a:moveTo>
                <a:lnTo>
                  <a:pt x="1905" y="14604"/>
                </a:lnTo>
                <a:lnTo>
                  <a:pt x="1905" y="42164"/>
                </a:lnTo>
                <a:lnTo>
                  <a:pt x="2921" y="45339"/>
                </a:lnTo>
                <a:lnTo>
                  <a:pt x="5080" y="47371"/>
                </a:lnTo>
                <a:lnTo>
                  <a:pt x="7365" y="49402"/>
                </a:lnTo>
                <a:lnTo>
                  <a:pt x="10668" y="50292"/>
                </a:lnTo>
                <a:lnTo>
                  <a:pt x="110490" y="50292"/>
                </a:lnTo>
                <a:lnTo>
                  <a:pt x="113918" y="49402"/>
                </a:lnTo>
                <a:lnTo>
                  <a:pt x="118237" y="45339"/>
                </a:lnTo>
                <a:lnTo>
                  <a:pt x="119380" y="42164"/>
                </a:lnTo>
                <a:lnTo>
                  <a:pt x="119380" y="14604"/>
                </a:lnTo>
                <a:close/>
              </a:path>
              <a:path w="798194" h="226060">
                <a:moveTo>
                  <a:pt x="797814" y="14224"/>
                </a:moveTo>
                <a:lnTo>
                  <a:pt x="751459" y="14224"/>
                </a:lnTo>
                <a:lnTo>
                  <a:pt x="751459" y="224282"/>
                </a:lnTo>
                <a:lnTo>
                  <a:pt x="772286" y="224282"/>
                </a:lnTo>
                <a:lnTo>
                  <a:pt x="776223" y="223520"/>
                </a:lnTo>
                <a:lnTo>
                  <a:pt x="797814" y="198755"/>
                </a:lnTo>
                <a:lnTo>
                  <a:pt x="797814" y="14224"/>
                </a:lnTo>
                <a:close/>
              </a:path>
              <a:path w="798194" h="226060">
                <a:moveTo>
                  <a:pt x="581660" y="14224"/>
                </a:moveTo>
                <a:lnTo>
                  <a:pt x="535304" y="14224"/>
                </a:lnTo>
                <a:lnTo>
                  <a:pt x="535304" y="133985"/>
                </a:lnTo>
                <a:lnTo>
                  <a:pt x="569467" y="133985"/>
                </a:lnTo>
                <a:lnTo>
                  <a:pt x="573785" y="132461"/>
                </a:lnTo>
                <a:lnTo>
                  <a:pt x="576834" y="129667"/>
                </a:lnTo>
                <a:lnTo>
                  <a:pt x="580009" y="127000"/>
                </a:lnTo>
                <a:lnTo>
                  <a:pt x="581660" y="123190"/>
                </a:lnTo>
                <a:lnTo>
                  <a:pt x="581660" y="91440"/>
                </a:lnTo>
                <a:lnTo>
                  <a:pt x="600836" y="91440"/>
                </a:lnTo>
                <a:lnTo>
                  <a:pt x="604773" y="90424"/>
                </a:lnTo>
                <a:lnTo>
                  <a:pt x="610361" y="86106"/>
                </a:lnTo>
                <a:lnTo>
                  <a:pt x="611759" y="82676"/>
                </a:lnTo>
                <a:lnTo>
                  <a:pt x="611885" y="51943"/>
                </a:lnTo>
                <a:lnTo>
                  <a:pt x="581660" y="51943"/>
                </a:lnTo>
                <a:lnTo>
                  <a:pt x="581660" y="14224"/>
                </a:lnTo>
                <a:close/>
              </a:path>
              <a:path w="798194" h="226060">
                <a:moveTo>
                  <a:pt x="176022" y="14224"/>
                </a:moveTo>
                <a:lnTo>
                  <a:pt x="129667" y="14224"/>
                </a:lnTo>
                <a:lnTo>
                  <a:pt x="129667" y="224282"/>
                </a:lnTo>
                <a:lnTo>
                  <a:pt x="150495" y="224282"/>
                </a:lnTo>
                <a:lnTo>
                  <a:pt x="154431" y="223520"/>
                </a:lnTo>
                <a:lnTo>
                  <a:pt x="176022" y="198755"/>
                </a:lnTo>
                <a:lnTo>
                  <a:pt x="176022" y="14224"/>
                </a:lnTo>
                <a:close/>
              </a:path>
              <a:path w="798194" h="226060">
                <a:moveTo>
                  <a:pt x="492759" y="54483"/>
                </a:moveTo>
                <a:lnTo>
                  <a:pt x="443865" y="54483"/>
                </a:lnTo>
                <a:lnTo>
                  <a:pt x="442976" y="61214"/>
                </a:lnTo>
                <a:lnTo>
                  <a:pt x="441706" y="66928"/>
                </a:lnTo>
                <a:lnTo>
                  <a:pt x="439673" y="71627"/>
                </a:lnTo>
                <a:lnTo>
                  <a:pt x="437769" y="76326"/>
                </a:lnTo>
                <a:lnTo>
                  <a:pt x="435228" y="80137"/>
                </a:lnTo>
                <a:lnTo>
                  <a:pt x="405384" y="96266"/>
                </a:lnTo>
                <a:lnTo>
                  <a:pt x="405384" y="133731"/>
                </a:lnTo>
                <a:lnTo>
                  <a:pt x="450254" y="121419"/>
                </a:lnTo>
                <a:lnTo>
                  <a:pt x="468757" y="104775"/>
                </a:lnTo>
                <a:lnTo>
                  <a:pt x="529716" y="104775"/>
                </a:lnTo>
                <a:lnTo>
                  <a:pt x="529716" y="96266"/>
                </a:lnTo>
                <a:lnTo>
                  <a:pt x="522573" y="94791"/>
                </a:lnTo>
                <a:lnTo>
                  <a:pt x="515810" y="92090"/>
                </a:lnTo>
                <a:lnTo>
                  <a:pt x="493522" y="61214"/>
                </a:lnTo>
                <a:lnTo>
                  <a:pt x="492759" y="54483"/>
                </a:lnTo>
                <a:close/>
              </a:path>
              <a:path w="798194" h="226060">
                <a:moveTo>
                  <a:pt x="529716" y="104775"/>
                </a:moveTo>
                <a:lnTo>
                  <a:pt x="468757" y="104775"/>
                </a:lnTo>
                <a:lnTo>
                  <a:pt x="473088" y="110942"/>
                </a:lnTo>
                <a:lnTo>
                  <a:pt x="506729" y="130301"/>
                </a:lnTo>
                <a:lnTo>
                  <a:pt x="529716" y="133731"/>
                </a:lnTo>
                <a:lnTo>
                  <a:pt x="529716" y="104775"/>
                </a:lnTo>
                <a:close/>
              </a:path>
              <a:path w="798194" h="226060">
                <a:moveTo>
                  <a:pt x="528573" y="19176"/>
                </a:moveTo>
                <a:lnTo>
                  <a:pt x="406527" y="19176"/>
                </a:lnTo>
                <a:lnTo>
                  <a:pt x="406527" y="46227"/>
                </a:lnTo>
                <a:lnTo>
                  <a:pt x="407416" y="49529"/>
                </a:lnTo>
                <a:lnTo>
                  <a:pt x="409321" y="51435"/>
                </a:lnTo>
                <a:lnTo>
                  <a:pt x="411098" y="53467"/>
                </a:lnTo>
                <a:lnTo>
                  <a:pt x="414273" y="54483"/>
                </a:lnTo>
                <a:lnTo>
                  <a:pt x="521081" y="54483"/>
                </a:lnTo>
                <a:lnTo>
                  <a:pt x="524256" y="53467"/>
                </a:lnTo>
                <a:lnTo>
                  <a:pt x="526034" y="51435"/>
                </a:lnTo>
                <a:lnTo>
                  <a:pt x="527811" y="49529"/>
                </a:lnTo>
                <a:lnTo>
                  <a:pt x="528701" y="46227"/>
                </a:lnTo>
                <a:lnTo>
                  <a:pt x="528573" y="41910"/>
                </a:lnTo>
                <a:lnTo>
                  <a:pt x="528573" y="19176"/>
                </a:lnTo>
                <a:close/>
              </a:path>
              <a:path w="798194" h="226060">
                <a:moveTo>
                  <a:pt x="491997" y="0"/>
                </a:moveTo>
                <a:lnTo>
                  <a:pt x="444753" y="0"/>
                </a:lnTo>
                <a:lnTo>
                  <a:pt x="444753" y="19176"/>
                </a:lnTo>
                <a:lnTo>
                  <a:pt x="491997" y="19176"/>
                </a:lnTo>
                <a:lnTo>
                  <a:pt x="49199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3513" y="3657091"/>
            <a:ext cx="262890" cy="203200"/>
          </a:xfrm>
          <a:custGeom>
            <a:avLst/>
            <a:gdLst/>
            <a:ahLst/>
            <a:cxnLst/>
            <a:rect l="l" t="t" r="r" b="b"/>
            <a:pathLst>
              <a:path w="262890" h="203200">
                <a:moveTo>
                  <a:pt x="63322" y="0"/>
                </a:moveTo>
                <a:lnTo>
                  <a:pt x="19202" y="16637"/>
                </a:lnTo>
                <a:lnTo>
                  <a:pt x="2057" y="57150"/>
                </a:lnTo>
                <a:lnTo>
                  <a:pt x="2031" y="65024"/>
                </a:lnTo>
                <a:lnTo>
                  <a:pt x="3911" y="72771"/>
                </a:lnTo>
                <a:lnTo>
                  <a:pt x="11468" y="87503"/>
                </a:lnTo>
                <a:lnTo>
                  <a:pt x="17284" y="93725"/>
                </a:lnTo>
                <a:lnTo>
                  <a:pt x="25145" y="98552"/>
                </a:lnTo>
                <a:lnTo>
                  <a:pt x="19581" y="102770"/>
                </a:lnTo>
                <a:lnTo>
                  <a:pt x="464" y="136542"/>
                </a:lnTo>
                <a:lnTo>
                  <a:pt x="0" y="142875"/>
                </a:lnTo>
                <a:lnTo>
                  <a:pt x="1078" y="155590"/>
                </a:lnTo>
                <a:lnTo>
                  <a:pt x="26267" y="193641"/>
                </a:lnTo>
                <a:lnTo>
                  <a:pt x="63322" y="202946"/>
                </a:lnTo>
                <a:lnTo>
                  <a:pt x="70430" y="202703"/>
                </a:lnTo>
                <a:lnTo>
                  <a:pt x="109499" y="186309"/>
                </a:lnTo>
                <a:lnTo>
                  <a:pt x="121527" y="168656"/>
                </a:lnTo>
                <a:lnTo>
                  <a:pt x="63322" y="168656"/>
                </a:lnTo>
                <a:lnTo>
                  <a:pt x="58140" y="168529"/>
                </a:lnTo>
                <a:lnTo>
                  <a:pt x="44576" y="142367"/>
                </a:lnTo>
                <a:lnTo>
                  <a:pt x="44767" y="134493"/>
                </a:lnTo>
                <a:lnTo>
                  <a:pt x="63322" y="115697"/>
                </a:lnTo>
                <a:lnTo>
                  <a:pt x="118319" y="115697"/>
                </a:lnTo>
                <a:lnTo>
                  <a:pt x="116107" y="112250"/>
                </a:lnTo>
                <a:lnTo>
                  <a:pt x="111794" y="107076"/>
                </a:lnTo>
                <a:lnTo>
                  <a:pt x="106849" y="102498"/>
                </a:lnTo>
                <a:lnTo>
                  <a:pt x="101269" y="98552"/>
                </a:lnTo>
                <a:lnTo>
                  <a:pt x="108521" y="93472"/>
                </a:lnTo>
                <a:lnTo>
                  <a:pt x="114134" y="87249"/>
                </a:lnTo>
                <a:lnTo>
                  <a:pt x="116706" y="82550"/>
                </a:lnTo>
                <a:lnTo>
                  <a:pt x="63322" y="82550"/>
                </a:lnTo>
                <a:lnTo>
                  <a:pt x="58940" y="82423"/>
                </a:lnTo>
                <a:lnTo>
                  <a:pt x="55130" y="80263"/>
                </a:lnTo>
                <a:lnTo>
                  <a:pt x="51917" y="75946"/>
                </a:lnTo>
                <a:lnTo>
                  <a:pt x="48704" y="71755"/>
                </a:lnTo>
                <a:lnTo>
                  <a:pt x="47015" y="65912"/>
                </a:lnTo>
                <a:lnTo>
                  <a:pt x="46997" y="65024"/>
                </a:lnTo>
                <a:lnTo>
                  <a:pt x="46977" y="51181"/>
                </a:lnTo>
                <a:lnTo>
                  <a:pt x="48577" y="45338"/>
                </a:lnTo>
                <a:lnTo>
                  <a:pt x="51663" y="41021"/>
                </a:lnTo>
                <a:lnTo>
                  <a:pt x="54749" y="36575"/>
                </a:lnTo>
                <a:lnTo>
                  <a:pt x="58635" y="34417"/>
                </a:lnTo>
                <a:lnTo>
                  <a:pt x="63322" y="34290"/>
                </a:lnTo>
                <a:lnTo>
                  <a:pt x="119652" y="34290"/>
                </a:lnTo>
                <a:lnTo>
                  <a:pt x="114978" y="25378"/>
                </a:lnTo>
                <a:lnTo>
                  <a:pt x="107899" y="16637"/>
                </a:lnTo>
                <a:lnTo>
                  <a:pt x="99069" y="9322"/>
                </a:lnTo>
                <a:lnTo>
                  <a:pt x="88696" y="4127"/>
                </a:lnTo>
                <a:lnTo>
                  <a:pt x="76781" y="1027"/>
                </a:lnTo>
                <a:lnTo>
                  <a:pt x="63322" y="0"/>
                </a:lnTo>
                <a:close/>
              </a:path>
              <a:path w="262890" h="203200">
                <a:moveTo>
                  <a:pt x="118319" y="115697"/>
                </a:moveTo>
                <a:lnTo>
                  <a:pt x="63322" y="115697"/>
                </a:lnTo>
                <a:lnTo>
                  <a:pt x="68402" y="115824"/>
                </a:lnTo>
                <a:lnTo>
                  <a:pt x="72758" y="118363"/>
                </a:lnTo>
                <a:lnTo>
                  <a:pt x="80009" y="128270"/>
                </a:lnTo>
                <a:lnTo>
                  <a:pt x="81864" y="134493"/>
                </a:lnTo>
                <a:lnTo>
                  <a:pt x="81943" y="136538"/>
                </a:lnTo>
                <a:lnTo>
                  <a:pt x="82057" y="142875"/>
                </a:lnTo>
                <a:lnTo>
                  <a:pt x="81915" y="149987"/>
                </a:lnTo>
                <a:lnTo>
                  <a:pt x="63322" y="168656"/>
                </a:lnTo>
                <a:lnTo>
                  <a:pt x="121527" y="168656"/>
                </a:lnTo>
                <a:lnTo>
                  <a:pt x="122358" y="167068"/>
                </a:lnTo>
                <a:lnTo>
                  <a:pt x="125572" y="155590"/>
                </a:lnTo>
                <a:lnTo>
                  <a:pt x="126644" y="142875"/>
                </a:lnTo>
                <a:lnTo>
                  <a:pt x="126165" y="136538"/>
                </a:lnTo>
                <a:lnTo>
                  <a:pt x="124863" y="130286"/>
                </a:lnTo>
                <a:lnTo>
                  <a:pt x="122736" y="124104"/>
                </a:lnTo>
                <a:lnTo>
                  <a:pt x="119786" y="117983"/>
                </a:lnTo>
                <a:lnTo>
                  <a:pt x="118319" y="115697"/>
                </a:lnTo>
                <a:close/>
              </a:path>
              <a:path w="262890" h="203200">
                <a:moveTo>
                  <a:pt x="119652" y="34290"/>
                </a:moveTo>
                <a:lnTo>
                  <a:pt x="63322" y="34290"/>
                </a:lnTo>
                <a:lnTo>
                  <a:pt x="68300" y="34417"/>
                </a:lnTo>
                <a:lnTo>
                  <a:pt x="72237" y="36575"/>
                </a:lnTo>
                <a:lnTo>
                  <a:pt x="75120" y="41021"/>
                </a:lnTo>
                <a:lnTo>
                  <a:pt x="78016" y="45338"/>
                </a:lnTo>
                <a:lnTo>
                  <a:pt x="79489" y="51181"/>
                </a:lnTo>
                <a:lnTo>
                  <a:pt x="63322" y="82550"/>
                </a:lnTo>
                <a:lnTo>
                  <a:pt x="116706" y="82550"/>
                </a:lnTo>
                <a:lnTo>
                  <a:pt x="118097" y="80010"/>
                </a:lnTo>
                <a:lnTo>
                  <a:pt x="122072" y="72644"/>
                </a:lnTo>
                <a:lnTo>
                  <a:pt x="124078" y="65024"/>
                </a:lnTo>
                <a:lnTo>
                  <a:pt x="124129" y="57150"/>
                </a:lnTo>
                <a:lnTo>
                  <a:pt x="123093" y="45622"/>
                </a:lnTo>
                <a:lnTo>
                  <a:pt x="120043" y="35036"/>
                </a:lnTo>
                <a:lnTo>
                  <a:pt x="119652" y="34290"/>
                </a:lnTo>
                <a:close/>
              </a:path>
              <a:path w="262890" h="203200">
                <a:moveTo>
                  <a:pt x="257868" y="35813"/>
                </a:moveTo>
                <a:lnTo>
                  <a:pt x="196850" y="35813"/>
                </a:lnTo>
                <a:lnTo>
                  <a:pt x="201625" y="35941"/>
                </a:lnTo>
                <a:lnTo>
                  <a:pt x="205981" y="35941"/>
                </a:lnTo>
                <a:lnTo>
                  <a:pt x="209664" y="37846"/>
                </a:lnTo>
                <a:lnTo>
                  <a:pt x="212686" y="41656"/>
                </a:lnTo>
                <a:lnTo>
                  <a:pt x="215696" y="45593"/>
                </a:lnTo>
                <a:lnTo>
                  <a:pt x="217271" y="51181"/>
                </a:lnTo>
                <a:lnTo>
                  <a:pt x="217436" y="61722"/>
                </a:lnTo>
                <a:lnTo>
                  <a:pt x="216788" y="65405"/>
                </a:lnTo>
                <a:lnTo>
                  <a:pt x="215480" y="69469"/>
                </a:lnTo>
                <a:lnTo>
                  <a:pt x="214172" y="73660"/>
                </a:lnTo>
                <a:lnTo>
                  <a:pt x="211988" y="77724"/>
                </a:lnTo>
                <a:lnTo>
                  <a:pt x="208940" y="81787"/>
                </a:lnTo>
                <a:lnTo>
                  <a:pt x="166649" y="134620"/>
                </a:lnTo>
                <a:lnTo>
                  <a:pt x="159705" y="143625"/>
                </a:lnTo>
                <a:lnTo>
                  <a:pt x="141989" y="180482"/>
                </a:lnTo>
                <a:lnTo>
                  <a:pt x="140817" y="200660"/>
                </a:lnTo>
                <a:lnTo>
                  <a:pt x="249173" y="200660"/>
                </a:lnTo>
                <a:lnTo>
                  <a:pt x="253631" y="200787"/>
                </a:lnTo>
                <a:lnTo>
                  <a:pt x="256946" y="199771"/>
                </a:lnTo>
                <a:lnTo>
                  <a:pt x="259143" y="197612"/>
                </a:lnTo>
                <a:lnTo>
                  <a:pt x="261340" y="195580"/>
                </a:lnTo>
                <a:lnTo>
                  <a:pt x="262432" y="192278"/>
                </a:lnTo>
                <a:lnTo>
                  <a:pt x="262432" y="166624"/>
                </a:lnTo>
                <a:lnTo>
                  <a:pt x="191109" y="166624"/>
                </a:lnTo>
                <a:lnTo>
                  <a:pt x="245440" y="99187"/>
                </a:lnTo>
                <a:lnTo>
                  <a:pt x="261747" y="58800"/>
                </a:lnTo>
                <a:lnTo>
                  <a:pt x="260711" y="46247"/>
                </a:lnTo>
                <a:lnTo>
                  <a:pt x="257868" y="35813"/>
                </a:lnTo>
                <a:close/>
              </a:path>
              <a:path w="262890" h="203200">
                <a:moveTo>
                  <a:pt x="210667" y="635"/>
                </a:moveTo>
                <a:lnTo>
                  <a:pt x="201396" y="635"/>
                </a:lnTo>
                <a:lnTo>
                  <a:pt x="187502" y="1758"/>
                </a:lnTo>
                <a:lnTo>
                  <a:pt x="149582" y="28388"/>
                </a:lnTo>
                <a:lnTo>
                  <a:pt x="140817" y="65786"/>
                </a:lnTo>
                <a:lnTo>
                  <a:pt x="185394" y="65786"/>
                </a:lnTo>
                <a:lnTo>
                  <a:pt x="185483" y="55372"/>
                </a:lnTo>
                <a:lnTo>
                  <a:pt x="187020" y="47752"/>
                </a:lnTo>
                <a:lnTo>
                  <a:pt x="189991" y="42925"/>
                </a:lnTo>
                <a:lnTo>
                  <a:pt x="192976" y="38227"/>
                </a:lnTo>
                <a:lnTo>
                  <a:pt x="196850" y="35813"/>
                </a:lnTo>
                <a:lnTo>
                  <a:pt x="257868" y="35813"/>
                </a:lnTo>
                <a:lnTo>
                  <a:pt x="257660" y="35052"/>
                </a:lnTo>
                <a:lnTo>
                  <a:pt x="218986" y="2032"/>
                </a:lnTo>
                <a:lnTo>
                  <a:pt x="210667" y="6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0488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2733" y="3641090"/>
            <a:ext cx="411480" cy="224790"/>
          </a:xfrm>
          <a:custGeom>
            <a:avLst/>
            <a:gdLst/>
            <a:ahLst/>
            <a:cxnLst/>
            <a:rect l="l" t="t" r="r" b="b"/>
            <a:pathLst>
              <a:path w="411480" h="224789">
                <a:moveTo>
                  <a:pt x="381508" y="175768"/>
                </a:moveTo>
                <a:lnTo>
                  <a:pt x="335025" y="175768"/>
                </a:lnTo>
                <a:lnTo>
                  <a:pt x="335025" y="224536"/>
                </a:lnTo>
                <a:lnTo>
                  <a:pt x="363600" y="224536"/>
                </a:lnTo>
                <a:lnTo>
                  <a:pt x="368680" y="224409"/>
                </a:lnTo>
                <a:lnTo>
                  <a:pt x="372872" y="222885"/>
                </a:lnTo>
                <a:lnTo>
                  <a:pt x="379603" y="217170"/>
                </a:lnTo>
                <a:lnTo>
                  <a:pt x="381380" y="213360"/>
                </a:lnTo>
                <a:lnTo>
                  <a:pt x="381508" y="208661"/>
                </a:lnTo>
                <a:lnTo>
                  <a:pt x="381508" y="175768"/>
                </a:lnTo>
                <a:close/>
              </a:path>
              <a:path w="411480" h="224789">
                <a:moveTo>
                  <a:pt x="381508" y="140335"/>
                </a:moveTo>
                <a:lnTo>
                  <a:pt x="215772" y="140335"/>
                </a:lnTo>
                <a:lnTo>
                  <a:pt x="215772" y="167639"/>
                </a:lnTo>
                <a:lnTo>
                  <a:pt x="216915" y="170942"/>
                </a:lnTo>
                <a:lnTo>
                  <a:pt x="219201" y="172847"/>
                </a:lnTo>
                <a:lnTo>
                  <a:pt x="221360" y="174879"/>
                </a:lnTo>
                <a:lnTo>
                  <a:pt x="224789" y="175895"/>
                </a:lnTo>
                <a:lnTo>
                  <a:pt x="229234" y="175768"/>
                </a:lnTo>
                <a:lnTo>
                  <a:pt x="381508" y="175768"/>
                </a:lnTo>
                <a:lnTo>
                  <a:pt x="381508" y="140335"/>
                </a:lnTo>
                <a:close/>
              </a:path>
              <a:path w="411480" h="224789">
                <a:moveTo>
                  <a:pt x="122808" y="161417"/>
                </a:moveTo>
                <a:lnTo>
                  <a:pt x="76326" y="161417"/>
                </a:lnTo>
                <a:lnTo>
                  <a:pt x="76326" y="223774"/>
                </a:lnTo>
                <a:lnTo>
                  <a:pt x="104012" y="223774"/>
                </a:lnTo>
                <a:lnTo>
                  <a:pt x="109092" y="223647"/>
                </a:lnTo>
                <a:lnTo>
                  <a:pt x="113410" y="221996"/>
                </a:lnTo>
                <a:lnTo>
                  <a:pt x="117093" y="218821"/>
                </a:lnTo>
                <a:lnTo>
                  <a:pt x="120776" y="215773"/>
                </a:lnTo>
                <a:lnTo>
                  <a:pt x="122554" y="211836"/>
                </a:lnTo>
                <a:lnTo>
                  <a:pt x="122808" y="207137"/>
                </a:lnTo>
                <a:lnTo>
                  <a:pt x="122808" y="161417"/>
                </a:lnTo>
                <a:close/>
              </a:path>
              <a:path w="411480" h="224789">
                <a:moveTo>
                  <a:pt x="196214" y="126237"/>
                </a:moveTo>
                <a:lnTo>
                  <a:pt x="0" y="126237"/>
                </a:lnTo>
                <a:lnTo>
                  <a:pt x="0" y="152273"/>
                </a:lnTo>
                <a:lnTo>
                  <a:pt x="1269" y="155829"/>
                </a:lnTo>
                <a:lnTo>
                  <a:pt x="3682" y="158114"/>
                </a:lnTo>
                <a:lnTo>
                  <a:pt x="6095" y="160274"/>
                </a:lnTo>
                <a:lnTo>
                  <a:pt x="9778" y="161417"/>
                </a:lnTo>
                <a:lnTo>
                  <a:pt x="186435" y="161417"/>
                </a:lnTo>
                <a:lnTo>
                  <a:pt x="190119" y="160274"/>
                </a:lnTo>
                <a:lnTo>
                  <a:pt x="192531" y="158114"/>
                </a:lnTo>
                <a:lnTo>
                  <a:pt x="194944" y="155829"/>
                </a:lnTo>
                <a:lnTo>
                  <a:pt x="196214" y="152273"/>
                </a:lnTo>
                <a:lnTo>
                  <a:pt x="196214" y="126237"/>
                </a:lnTo>
                <a:close/>
              </a:path>
              <a:path w="411480" h="224789">
                <a:moveTo>
                  <a:pt x="297814" y="56007"/>
                </a:moveTo>
                <a:lnTo>
                  <a:pt x="237870" y="56007"/>
                </a:lnTo>
                <a:lnTo>
                  <a:pt x="227329" y="56134"/>
                </a:lnTo>
                <a:lnTo>
                  <a:pt x="219455" y="58927"/>
                </a:lnTo>
                <a:lnTo>
                  <a:pt x="214248" y="64262"/>
                </a:lnTo>
                <a:lnTo>
                  <a:pt x="209169" y="69723"/>
                </a:lnTo>
                <a:lnTo>
                  <a:pt x="206628" y="76454"/>
                </a:lnTo>
                <a:lnTo>
                  <a:pt x="206628" y="113284"/>
                </a:lnTo>
                <a:lnTo>
                  <a:pt x="237870" y="134238"/>
                </a:lnTo>
                <a:lnTo>
                  <a:pt x="297814" y="134238"/>
                </a:lnTo>
                <a:lnTo>
                  <a:pt x="328929" y="113284"/>
                </a:lnTo>
                <a:lnTo>
                  <a:pt x="328929" y="101346"/>
                </a:lnTo>
                <a:lnTo>
                  <a:pt x="259841" y="101346"/>
                </a:lnTo>
                <a:lnTo>
                  <a:pt x="257682" y="100964"/>
                </a:lnTo>
                <a:lnTo>
                  <a:pt x="255904" y="100202"/>
                </a:lnTo>
                <a:lnTo>
                  <a:pt x="254000" y="99568"/>
                </a:lnTo>
                <a:lnTo>
                  <a:pt x="253110" y="98171"/>
                </a:lnTo>
                <a:lnTo>
                  <a:pt x="252983" y="96012"/>
                </a:lnTo>
                <a:lnTo>
                  <a:pt x="253110" y="93852"/>
                </a:lnTo>
                <a:lnTo>
                  <a:pt x="254000" y="92583"/>
                </a:lnTo>
                <a:lnTo>
                  <a:pt x="255904" y="92075"/>
                </a:lnTo>
                <a:lnTo>
                  <a:pt x="257682" y="91567"/>
                </a:lnTo>
                <a:lnTo>
                  <a:pt x="259841" y="91312"/>
                </a:lnTo>
                <a:lnTo>
                  <a:pt x="328929" y="91312"/>
                </a:lnTo>
                <a:lnTo>
                  <a:pt x="328929" y="76454"/>
                </a:lnTo>
                <a:lnTo>
                  <a:pt x="326389" y="69723"/>
                </a:lnTo>
                <a:lnTo>
                  <a:pt x="321309" y="64262"/>
                </a:lnTo>
                <a:lnTo>
                  <a:pt x="316229" y="58927"/>
                </a:lnTo>
                <a:lnTo>
                  <a:pt x="308355" y="56134"/>
                </a:lnTo>
                <a:lnTo>
                  <a:pt x="297814" y="56007"/>
                </a:lnTo>
                <a:close/>
              </a:path>
              <a:path w="411480" h="224789">
                <a:moveTo>
                  <a:pt x="274700" y="101219"/>
                </a:moveTo>
                <a:lnTo>
                  <a:pt x="262381" y="101219"/>
                </a:lnTo>
                <a:lnTo>
                  <a:pt x="259841" y="101346"/>
                </a:lnTo>
                <a:lnTo>
                  <a:pt x="277113" y="101346"/>
                </a:lnTo>
                <a:lnTo>
                  <a:pt x="274700" y="101219"/>
                </a:lnTo>
                <a:close/>
              </a:path>
              <a:path w="411480" h="224789">
                <a:moveTo>
                  <a:pt x="328929" y="91312"/>
                </a:moveTo>
                <a:lnTo>
                  <a:pt x="277113" y="91312"/>
                </a:lnTo>
                <a:lnTo>
                  <a:pt x="279019" y="91567"/>
                </a:lnTo>
                <a:lnTo>
                  <a:pt x="281813" y="92583"/>
                </a:lnTo>
                <a:lnTo>
                  <a:pt x="282447" y="93852"/>
                </a:lnTo>
                <a:lnTo>
                  <a:pt x="282447" y="98171"/>
                </a:lnTo>
                <a:lnTo>
                  <a:pt x="281813" y="99568"/>
                </a:lnTo>
                <a:lnTo>
                  <a:pt x="280416" y="100202"/>
                </a:lnTo>
                <a:lnTo>
                  <a:pt x="279019" y="100964"/>
                </a:lnTo>
                <a:lnTo>
                  <a:pt x="277113" y="101346"/>
                </a:lnTo>
                <a:lnTo>
                  <a:pt x="328929" y="101346"/>
                </a:lnTo>
                <a:lnTo>
                  <a:pt x="328929" y="91312"/>
                </a:lnTo>
                <a:close/>
              </a:path>
              <a:path w="411480" h="224789">
                <a:moveTo>
                  <a:pt x="277113" y="91312"/>
                </a:moveTo>
                <a:lnTo>
                  <a:pt x="259841" y="91312"/>
                </a:lnTo>
                <a:lnTo>
                  <a:pt x="262381" y="91439"/>
                </a:lnTo>
                <a:lnTo>
                  <a:pt x="274700" y="91439"/>
                </a:lnTo>
                <a:lnTo>
                  <a:pt x="277113" y="91312"/>
                </a:lnTo>
                <a:close/>
              </a:path>
              <a:path w="411480" h="224789">
                <a:moveTo>
                  <a:pt x="381253" y="13970"/>
                </a:moveTo>
                <a:lnTo>
                  <a:pt x="334898" y="13970"/>
                </a:lnTo>
                <a:lnTo>
                  <a:pt x="334898" y="133731"/>
                </a:lnTo>
                <a:lnTo>
                  <a:pt x="363600" y="133731"/>
                </a:lnTo>
                <a:lnTo>
                  <a:pt x="369061" y="133604"/>
                </a:lnTo>
                <a:lnTo>
                  <a:pt x="373379" y="132207"/>
                </a:lnTo>
                <a:lnTo>
                  <a:pt x="376428" y="129412"/>
                </a:lnTo>
                <a:lnTo>
                  <a:pt x="379603" y="126746"/>
                </a:lnTo>
                <a:lnTo>
                  <a:pt x="381253" y="122936"/>
                </a:lnTo>
                <a:lnTo>
                  <a:pt x="381253" y="91186"/>
                </a:lnTo>
                <a:lnTo>
                  <a:pt x="400558" y="91186"/>
                </a:lnTo>
                <a:lnTo>
                  <a:pt x="404367" y="90170"/>
                </a:lnTo>
                <a:lnTo>
                  <a:pt x="409955" y="85851"/>
                </a:lnTo>
                <a:lnTo>
                  <a:pt x="411353" y="82423"/>
                </a:lnTo>
                <a:lnTo>
                  <a:pt x="411479" y="51688"/>
                </a:lnTo>
                <a:lnTo>
                  <a:pt x="381253" y="51688"/>
                </a:lnTo>
                <a:lnTo>
                  <a:pt x="381253" y="13970"/>
                </a:lnTo>
                <a:close/>
              </a:path>
              <a:path w="411480" h="224789">
                <a:moveTo>
                  <a:pt x="121919" y="13462"/>
                </a:moveTo>
                <a:lnTo>
                  <a:pt x="75183" y="13462"/>
                </a:lnTo>
                <a:lnTo>
                  <a:pt x="75183" y="28829"/>
                </a:lnTo>
                <a:lnTo>
                  <a:pt x="73856" y="40901"/>
                </a:lnTo>
                <a:lnTo>
                  <a:pt x="41848" y="75094"/>
                </a:lnTo>
                <a:lnTo>
                  <a:pt x="7111" y="83185"/>
                </a:lnTo>
                <a:lnTo>
                  <a:pt x="7111" y="119125"/>
                </a:lnTo>
                <a:lnTo>
                  <a:pt x="48617" y="112053"/>
                </a:lnTo>
                <a:lnTo>
                  <a:pt x="84328" y="92963"/>
                </a:lnTo>
                <a:lnTo>
                  <a:pt x="98551" y="77215"/>
                </a:lnTo>
                <a:lnTo>
                  <a:pt x="160653" y="77215"/>
                </a:lnTo>
                <a:lnTo>
                  <a:pt x="127349" y="51593"/>
                </a:lnTo>
                <a:lnTo>
                  <a:pt x="121919" y="28829"/>
                </a:lnTo>
                <a:lnTo>
                  <a:pt x="121919" y="13462"/>
                </a:lnTo>
                <a:close/>
              </a:path>
              <a:path w="411480" h="224789">
                <a:moveTo>
                  <a:pt x="160653" y="77215"/>
                </a:moveTo>
                <a:lnTo>
                  <a:pt x="98551" y="77215"/>
                </a:lnTo>
                <a:lnTo>
                  <a:pt x="101853" y="82804"/>
                </a:lnTo>
                <a:lnTo>
                  <a:pt x="134873" y="106552"/>
                </a:lnTo>
                <a:lnTo>
                  <a:pt x="175863" y="118348"/>
                </a:lnTo>
                <a:lnTo>
                  <a:pt x="189991" y="119125"/>
                </a:lnTo>
                <a:lnTo>
                  <a:pt x="189991" y="83185"/>
                </a:lnTo>
                <a:lnTo>
                  <a:pt x="178254" y="82282"/>
                </a:lnTo>
                <a:lnTo>
                  <a:pt x="166671" y="79581"/>
                </a:lnTo>
                <a:lnTo>
                  <a:pt x="160653" y="77215"/>
                </a:lnTo>
                <a:close/>
              </a:path>
              <a:path w="411480" h="224789">
                <a:moveTo>
                  <a:pt x="330707" y="16510"/>
                </a:moveTo>
                <a:lnTo>
                  <a:pt x="202056" y="16510"/>
                </a:lnTo>
                <a:lnTo>
                  <a:pt x="202056" y="42799"/>
                </a:lnTo>
                <a:lnTo>
                  <a:pt x="203072" y="45974"/>
                </a:lnTo>
                <a:lnTo>
                  <a:pt x="205358" y="48006"/>
                </a:lnTo>
                <a:lnTo>
                  <a:pt x="207517" y="50037"/>
                </a:lnTo>
                <a:lnTo>
                  <a:pt x="210819" y="51054"/>
                </a:lnTo>
                <a:lnTo>
                  <a:pt x="215264" y="50926"/>
                </a:lnTo>
                <a:lnTo>
                  <a:pt x="322357" y="50926"/>
                </a:lnTo>
                <a:lnTo>
                  <a:pt x="325247" y="50037"/>
                </a:lnTo>
                <a:lnTo>
                  <a:pt x="327405" y="48006"/>
                </a:lnTo>
                <a:lnTo>
                  <a:pt x="329691" y="45974"/>
                </a:lnTo>
                <a:lnTo>
                  <a:pt x="330707" y="42799"/>
                </a:lnTo>
                <a:lnTo>
                  <a:pt x="330707" y="16510"/>
                </a:lnTo>
                <a:close/>
              </a:path>
              <a:path w="411480" h="224789">
                <a:moveTo>
                  <a:pt x="322357" y="50926"/>
                </a:moveTo>
                <a:lnTo>
                  <a:pt x="317500" y="50926"/>
                </a:lnTo>
                <a:lnTo>
                  <a:pt x="321944" y="51054"/>
                </a:lnTo>
                <a:lnTo>
                  <a:pt x="322357" y="50926"/>
                </a:lnTo>
                <a:close/>
              </a:path>
              <a:path w="411480" h="224789">
                <a:moveTo>
                  <a:pt x="291210" y="0"/>
                </a:moveTo>
                <a:lnTo>
                  <a:pt x="244982" y="0"/>
                </a:lnTo>
                <a:lnTo>
                  <a:pt x="244982" y="16510"/>
                </a:lnTo>
                <a:lnTo>
                  <a:pt x="291210" y="16510"/>
                </a:lnTo>
                <a:lnTo>
                  <a:pt x="29121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4538" y="3645027"/>
            <a:ext cx="401955" cy="220345"/>
          </a:xfrm>
          <a:custGeom>
            <a:avLst/>
            <a:gdLst/>
            <a:ahLst/>
            <a:cxnLst/>
            <a:rect l="l" t="t" r="r" b="b"/>
            <a:pathLst>
              <a:path w="401955" h="220345">
                <a:moveTo>
                  <a:pt x="401828" y="184023"/>
                </a:moveTo>
                <a:lnTo>
                  <a:pt x="207137" y="184023"/>
                </a:lnTo>
                <a:lnTo>
                  <a:pt x="207137" y="207645"/>
                </a:lnTo>
                <a:lnTo>
                  <a:pt x="208914" y="211836"/>
                </a:lnTo>
                <a:lnTo>
                  <a:pt x="215645" y="217805"/>
                </a:lnTo>
                <a:lnTo>
                  <a:pt x="219837" y="219328"/>
                </a:lnTo>
                <a:lnTo>
                  <a:pt x="225170" y="219456"/>
                </a:lnTo>
                <a:lnTo>
                  <a:pt x="383794" y="219456"/>
                </a:lnTo>
                <a:lnTo>
                  <a:pt x="389255" y="219328"/>
                </a:lnTo>
                <a:lnTo>
                  <a:pt x="393573" y="217805"/>
                </a:lnTo>
                <a:lnTo>
                  <a:pt x="400050" y="211836"/>
                </a:lnTo>
                <a:lnTo>
                  <a:pt x="401828" y="207645"/>
                </a:lnTo>
                <a:lnTo>
                  <a:pt x="401828" y="184023"/>
                </a:lnTo>
                <a:close/>
              </a:path>
              <a:path w="401955" h="220345">
                <a:moveTo>
                  <a:pt x="327787" y="158623"/>
                </a:moveTo>
                <a:lnTo>
                  <a:pt x="281559" y="158623"/>
                </a:lnTo>
                <a:lnTo>
                  <a:pt x="281559" y="184023"/>
                </a:lnTo>
                <a:lnTo>
                  <a:pt x="327787" y="184023"/>
                </a:lnTo>
                <a:lnTo>
                  <a:pt x="327787" y="158623"/>
                </a:lnTo>
                <a:close/>
              </a:path>
              <a:path w="401955" h="220345">
                <a:moveTo>
                  <a:pt x="177164" y="126364"/>
                </a:moveTo>
                <a:lnTo>
                  <a:pt x="11049" y="126364"/>
                </a:lnTo>
                <a:lnTo>
                  <a:pt x="11049" y="146050"/>
                </a:lnTo>
                <a:lnTo>
                  <a:pt x="12064" y="149225"/>
                </a:lnTo>
                <a:lnTo>
                  <a:pt x="14097" y="151130"/>
                </a:lnTo>
                <a:lnTo>
                  <a:pt x="16129" y="152908"/>
                </a:lnTo>
                <a:lnTo>
                  <a:pt x="19431" y="153797"/>
                </a:lnTo>
                <a:lnTo>
                  <a:pt x="130556" y="153797"/>
                </a:lnTo>
                <a:lnTo>
                  <a:pt x="130556" y="159765"/>
                </a:lnTo>
                <a:lnTo>
                  <a:pt x="11430" y="159765"/>
                </a:lnTo>
                <a:lnTo>
                  <a:pt x="11430" y="211709"/>
                </a:lnTo>
                <a:lnTo>
                  <a:pt x="12573" y="215011"/>
                </a:lnTo>
                <a:lnTo>
                  <a:pt x="17144" y="219075"/>
                </a:lnTo>
                <a:lnTo>
                  <a:pt x="20447" y="220090"/>
                </a:lnTo>
                <a:lnTo>
                  <a:pt x="170053" y="220090"/>
                </a:lnTo>
                <a:lnTo>
                  <a:pt x="173355" y="219075"/>
                </a:lnTo>
                <a:lnTo>
                  <a:pt x="177926" y="215011"/>
                </a:lnTo>
                <a:lnTo>
                  <a:pt x="179069" y="211709"/>
                </a:lnTo>
                <a:lnTo>
                  <a:pt x="179069" y="192024"/>
                </a:lnTo>
                <a:lnTo>
                  <a:pt x="57912" y="192024"/>
                </a:lnTo>
                <a:lnTo>
                  <a:pt x="57912" y="186055"/>
                </a:lnTo>
                <a:lnTo>
                  <a:pt x="168910" y="186055"/>
                </a:lnTo>
                <a:lnTo>
                  <a:pt x="172085" y="185165"/>
                </a:lnTo>
                <a:lnTo>
                  <a:pt x="174117" y="183261"/>
                </a:lnTo>
                <a:lnTo>
                  <a:pt x="176275" y="181483"/>
                </a:lnTo>
                <a:lnTo>
                  <a:pt x="177292" y="178308"/>
                </a:lnTo>
                <a:lnTo>
                  <a:pt x="177164" y="173862"/>
                </a:lnTo>
                <a:lnTo>
                  <a:pt x="177164" y="126364"/>
                </a:lnTo>
                <a:close/>
              </a:path>
              <a:path w="401955" h="220345">
                <a:moveTo>
                  <a:pt x="352932" y="60578"/>
                </a:moveTo>
                <a:lnTo>
                  <a:pt x="256031" y="60578"/>
                </a:lnTo>
                <a:lnTo>
                  <a:pt x="247937" y="61245"/>
                </a:lnTo>
                <a:lnTo>
                  <a:pt x="218439" y="83185"/>
                </a:lnTo>
                <a:lnTo>
                  <a:pt x="216535" y="87502"/>
                </a:lnTo>
                <a:lnTo>
                  <a:pt x="215519" y="92456"/>
                </a:lnTo>
                <a:lnTo>
                  <a:pt x="215519" y="115443"/>
                </a:lnTo>
                <a:lnTo>
                  <a:pt x="240426" y="150050"/>
                </a:lnTo>
                <a:lnTo>
                  <a:pt x="256031" y="152653"/>
                </a:lnTo>
                <a:lnTo>
                  <a:pt x="352932" y="152653"/>
                </a:lnTo>
                <a:lnTo>
                  <a:pt x="390477" y="130111"/>
                </a:lnTo>
                <a:lnTo>
                  <a:pt x="393213" y="117856"/>
                </a:lnTo>
                <a:lnTo>
                  <a:pt x="271018" y="117856"/>
                </a:lnTo>
                <a:lnTo>
                  <a:pt x="267588" y="116839"/>
                </a:lnTo>
                <a:lnTo>
                  <a:pt x="265556" y="114935"/>
                </a:lnTo>
                <a:lnTo>
                  <a:pt x="263525" y="112902"/>
                </a:lnTo>
                <a:lnTo>
                  <a:pt x="262509" y="110236"/>
                </a:lnTo>
                <a:lnTo>
                  <a:pt x="262509" y="102743"/>
                </a:lnTo>
                <a:lnTo>
                  <a:pt x="263525" y="99949"/>
                </a:lnTo>
                <a:lnTo>
                  <a:pt x="265556" y="98044"/>
                </a:lnTo>
                <a:lnTo>
                  <a:pt x="267588" y="96265"/>
                </a:lnTo>
                <a:lnTo>
                  <a:pt x="271018" y="95250"/>
                </a:lnTo>
                <a:lnTo>
                  <a:pt x="393445" y="95250"/>
                </a:lnTo>
                <a:lnTo>
                  <a:pt x="393445" y="92456"/>
                </a:lnTo>
                <a:lnTo>
                  <a:pt x="392430" y="87502"/>
                </a:lnTo>
                <a:lnTo>
                  <a:pt x="390398" y="83185"/>
                </a:lnTo>
                <a:lnTo>
                  <a:pt x="388493" y="78739"/>
                </a:lnTo>
                <a:lnTo>
                  <a:pt x="361005" y="61245"/>
                </a:lnTo>
                <a:lnTo>
                  <a:pt x="352932" y="60578"/>
                </a:lnTo>
                <a:close/>
              </a:path>
              <a:path w="401955" h="220345">
                <a:moveTo>
                  <a:pt x="393445" y="95250"/>
                </a:moveTo>
                <a:lnTo>
                  <a:pt x="337819" y="95250"/>
                </a:lnTo>
                <a:lnTo>
                  <a:pt x="341375" y="96265"/>
                </a:lnTo>
                <a:lnTo>
                  <a:pt x="343407" y="98044"/>
                </a:lnTo>
                <a:lnTo>
                  <a:pt x="345439" y="99949"/>
                </a:lnTo>
                <a:lnTo>
                  <a:pt x="346329" y="102743"/>
                </a:lnTo>
                <a:lnTo>
                  <a:pt x="346329" y="110236"/>
                </a:lnTo>
                <a:lnTo>
                  <a:pt x="345439" y="112902"/>
                </a:lnTo>
                <a:lnTo>
                  <a:pt x="343407" y="114935"/>
                </a:lnTo>
                <a:lnTo>
                  <a:pt x="341375" y="116839"/>
                </a:lnTo>
                <a:lnTo>
                  <a:pt x="337819" y="117856"/>
                </a:lnTo>
                <a:lnTo>
                  <a:pt x="393213" y="117856"/>
                </a:lnTo>
                <a:lnTo>
                  <a:pt x="393445" y="115443"/>
                </a:lnTo>
                <a:lnTo>
                  <a:pt x="393445" y="95250"/>
                </a:lnTo>
                <a:close/>
              </a:path>
              <a:path w="401955" h="220345">
                <a:moveTo>
                  <a:pt x="172816" y="116967"/>
                </a:moveTo>
                <a:lnTo>
                  <a:pt x="130556" y="116967"/>
                </a:lnTo>
                <a:lnTo>
                  <a:pt x="130556" y="121793"/>
                </a:lnTo>
                <a:lnTo>
                  <a:pt x="159385" y="121793"/>
                </a:lnTo>
                <a:lnTo>
                  <a:pt x="164845" y="121665"/>
                </a:lnTo>
                <a:lnTo>
                  <a:pt x="169037" y="120269"/>
                </a:lnTo>
                <a:lnTo>
                  <a:pt x="172212" y="117475"/>
                </a:lnTo>
                <a:lnTo>
                  <a:pt x="172816" y="116967"/>
                </a:lnTo>
                <a:close/>
              </a:path>
              <a:path w="401955" h="220345">
                <a:moveTo>
                  <a:pt x="177037" y="9778"/>
                </a:moveTo>
                <a:lnTo>
                  <a:pt x="130556" y="9778"/>
                </a:lnTo>
                <a:lnTo>
                  <a:pt x="130556" y="82423"/>
                </a:lnTo>
                <a:lnTo>
                  <a:pt x="128650" y="83312"/>
                </a:lnTo>
                <a:lnTo>
                  <a:pt x="125603" y="84074"/>
                </a:lnTo>
                <a:lnTo>
                  <a:pt x="116459" y="85344"/>
                </a:lnTo>
                <a:lnTo>
                  <a:pt x="111632" y="85725"/>
                </a:lnTo>
                <a:lnTo>
                  <a:pt x="0" y="85725"/>
                </a:lnTo>
                <a:lnTo>
                  <a:pt x="126" y="109982"/>
                </a:lnTo>
                <a:lnTo>
                  <a:pt x="1650" y="113792"/>
                </a:lnTo>
                <a:lnTo>
                  <a:pt x="4444" y="116332"/>
                </a:lnTo>
                <a:lnTo>
                  <a:pt x="7366" y="118872"/>
                </a:lnTo>
                <a:lnTo>
                  <a:pt x="11430" y="120142"/>
                </a:lnTo>
                <a:lnTo>
                  <a:pt x="110743" y="120142"/>
                </a:lnTo>
                <a:lnTo>
                  <a:pt x="115697" y="119761"/>
                </a:lnTo>
                <a:lnTo>
                  <a:pt x="120523" y="118999"/>
                </a:lnTo>
                <a:lnTo>
                  <a:pt x="124841" y="118363"/>
                </a:lnTo>
                <a:lnTo>
                  <a:pt x="128269" y="117728"/>
                </a:lnTo>
                <a:lnTo>
                  <a:pt x="130556" y="116967"/>
                </a:lnTo>
                <a:lnTo>
                  <a:pt x="172816" y="116967"/>
                </a:lnTo>
                <a:lnTo>
                  <a:pt x="175387" y="114808"/>
                </a:lnTo>
                <a:lnTo>
                  <a:pt x="176911" y="110998"/>
                </a:lnTo>
                <a:lnTo>
                  <a:pt x="177037" y="84327"/>
                </a:lnTo>
                <a:lnTo>
                  <a:pt x="194437" y="84327"/>
                </a:lnTo>
                <a:lnTo>
                  <a:pt x="198374" y="83185"/>
                </a:lnTo>
                <a:lnTo>
                  <a:pt x="201041" y="81025"/>
                </a:lnTo>
                <a:lnTo>
                  <a:pt x="203835" y="78867"/>
                </a:lnTo>
                <a:lnTo>
                  <a:pt x="205231" y="75437"/>
                </a:lnTo>
                <a:lnTo>
                  <a:pt x="205351" y="71120"/>
                </a:lnTo>
                <a:lnTo>
                  <a:pt x="205359" y="44703"/>
                </a:lnTo>
                <a:lnTo>
                  <a:pt x="177037" y="44703"/>
                </a:lnTo>
                <a:lnTo>
                  <a:pt x="177037" y="9778"/>
                </a:lnTo>
                <a:close/>
              </a:path>
              <a:path w="401955" h="220345">
                <a:moveTo>
                  <a:pt x="65405" y="54610"/>
                </a:moveTo>
                <a:lnTo>
                  <a:pt x="20828" y="54610"/>
                </a:lnTo>
                <a:lnTo>
                  <a:pt x="20828" y="85725"/>
                </a:lnTo>
                <a:lnTo>
                  <a:pt x="65405" y="85725"/>
                </a:lnTo>
                <a:lnTo>
                  <a:pt x="65405" y="54610"/>
                </a:lnTo>
                <a:close/>
              </a:path>
              <a:path w="401955" h="220345">
                <a:moveTo>
                  <a:pt x="122300" y="9778"/>
                </a:moveTo>
                <a:lnTo>
                  <a:pt x="5587" y="9778"/>
                </a:lnTo>
                <a:lnTo>
                  <a:pt x="5461" y="35306"/>
                </a:lnTo>
                <a:lnTo>
                  <a:pt x="6857" y="38735"/>
                </a:lnTo>
                <a:lnTo>
                  <a:pt x="9525" y="41275"/>
                </a:lnTo>
                <a:lnTo>
                  <a:pt x="12192" y="43687"/>
                </a:lnTo>
                <a:lnTo>
                  <a:pt x="15493" y="44958"/>
                </a:lnTo>
                <a:lnTo>
                  <a:pt x="75945" y="44958"/>
                </a:lnTo>
                <a:lnTo>
                  <a:pt x="75901" y="54610"/>
                </a:lnTo>
                <a:lnTo>
                  <a:pt x="75564" y="59436"/>
                </a:lnTo>
                <a:lnTo>
                  <a:pt x="74041" y="70231"/>
                </a:lnTo>
                <a:lnTo>
                  <a:pt x="72643" y="75437"/>
                </a:lnTo>
                <a:lnTo>
                  <a:pt x="70485" y="80390"/>
                </a:lnTo>
                <a:lnTo>
                  <a:pt x="114300" y="80390"/>
                </a:lnTo>
                <a:lnTo>
                  <a:pt x="116331" y="76326"/>
                </a:lnTo>
                <a:lnTo>
                  <a:pt x="118110" y="71120"/>
                </a:lnTo>
                <a:lnTo>
                  <a:pt x="119761" y="64770"/>
                </a:lnTo>
                <a:lnTo>
                  <a:pt x="121412" y="58547"/>
                </a:lnTo>
                <a:lnTo>
                  <a:pt x="122300" y="52070"/>
                </a:lnTo>
                <a:lnTo>
                  <a:pt x="122300" y="9778"/>
                </a:lnTo>
                <a:close/>
              </a:path>
              <a:path w="401955" h="220345">
                <a:moveTo>
                  <a:pt x="395478" y="19558"/>
                </a:moveTo>
                <a:lnTo>
                  <a:pt x="212979" y="19558"/>
                </a:lnTo>
                <a:lnTo>
                  <a:pt x="212979" y="46862"/>
                </a:lnTo>
                <a:lnTo>
                  <a:pt x="214122" y="50037"/>
                </a:lnTo>
                <a:lnTo>
                  <a:pt x="216281" y="52070"/>
                </a:lnTo>
                <a:lnTo>
                  <a:pt x="218567" y="54101"/>
                </a:lnTo>
                <a:lnTo>
                  <a:pt x="221869" y="55118"/>
                </a:lnTo>
                <a:lnTo>
                  <a:pt x="226313" y="54990"/>
                </a:lnTo>
                <a:lnTo>
                  <a:pt x="387016" y="54990"/>
                </a:lnTo>
                <a:lnTo>
                  <a:pt x="390017" y="54101"/>
                </a:lnTo>
                <a:lnTo>
                  <a:pt x="394335" y="50037"/>
                </a:lnTo>
                <a:lnTo>
                  <a:pt x="395478" y="46862"/>
                </a:lnTo>
                <a:lnTo>
                  <a:pt x="395478" y="19558"/>
                </a:lnTo>
                <a:close/>
              </a:path>
              <a:path w="401955" h="220345">
                <a:moveTo>
                  <a:pt x="387016" y="54990"/>
                </a:moveTo>
                <a:lnTo>
                  <a:pt x="382143" y="54990"/>
                </a:lnTo>
                <a:lnTo>
                  <a:pt x="386588" y="55118"/>
                </a:lnTo>
                <a:lnTo>
                  <a:pt x="387016" y="54990"/>
                </a:lnTo>
                <a:close/>
              </a:path>
              <a:path w="401955" h="220345">
                <a:moveTo>
                  <a:pt x="329184" y="0"/>
                </a:moveTo>
                <a:lnTo>
                  <a:pt x="282575" y="0"/>
                </a:lnTo>
                <a:lnTo>
                  <a:pt x="282575" y="19558"/>
                </a:lnTo>
                <a:lnTo>
                  <a:pt x="329184" y="19558"/>
                </a:lnTo>
                <a:lnTo>
                  <a:pt x="3291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30882" y="3654805"/>
            <a:ext cx="397510" cy="211454"/>
          </a:xfrm>
          <a:custGeom>
            <a:avLst/>
            <a:gdLst/>
            <a:ahLst/>
            <a:cxnLst/>
            <a:rect l="l" t="t" r="r" b="b"/>
            <a:pathLst>
              <a:path w="397510" h="211454">
                <a:moveTo>
                  <a:pt x="359282" y="120650"/>
                </a:moveTo>
                <a:lnTo>
                  <a:pt x="262000" y="120650"/>
                </a:lnTo>
                <a:lnTo>
                  <a:pt x="254166" y="121249"/>
                </a:lnTo>
                <a:lnTo>
                  <a:pt x="224859" y="146270"/>
                </a:lnTo>
                <a:lnTo>
                  <a:pt x="224028" y="153797"/>
                </a:lnTo>
                <a:lnTo>
                  <a:pt x="224028" y="178054"/>
                </a:lnTo>
                <a:lnTo>
                  <a:pt x="247046" y="209026"/>
                </a:lnTo>
                <a:lnTo>
                  <a:pt x="262000" y="211201"/>
                </a:lnTo>
                <a:lnTo>
                  <a:pt x="359282" y="211201"/>
                </a:lnTo>
                <a:lnTo>
                  <a:pt x="394382" y="192214"/>
                </a:lnTo>
                <a:lnTo>
                  <a:pt x="397256" y="178054"/>
                </a:lnTo>
                <a:lnTo>
                  <a:pt x="397256" y="174625"/>
                </a:lnTo>
                <a:lnTo>
                  <a:pt x="277494" y="174625"/>
                </a:lnTo>
                <a:lnTo>
                  <a:pt x="274447" y="173863"/>
                </a:lnTo>
                <a:lnTo>
                  <a:pt x="272795" y="172339"/>
                </a:lnTo>
                <a:lnTo>
                  <a:pt x="271272" y="170815"/>
                </a:lnTo>
                <a:lnTo>
                  <a:pt x="270510" y="168910"/>
                </a:lnTo>
                <a:lnTo>
                  <a:pt x="270510" y="162433"/>
                </a:lnTo>
                <a:lnTo>
                  <a:pt x="271272" y="160401"/>
                </a:lnTo>
                <a:lnTo>
                  <a:pt x="272795" y="158877"/>
                </a:lnTo>
                <a:lnTo>
                  <a:pt x="274447" y="157353"/>
                </a:lnTo>
                <a:lnTo>
                  <a:pt x="277494" y="156591"/>
                </a:lnTo>
                <a:lnTo>
                  <a:pt x="397256" y="156591"/>
                </a:lnTo>
                <a:lnTo>
                  <a:pt x="397256" y="153797"/>
                </a:lnTo>
                <a:lnTo>
                  <a:pt x="374443" y="122872"/>
                </a:lnTo>
                <a:lnTo>
                  <a:pt x="367262" y="121249"/>
                </a:lnTo>
                <a:lnTo>
                  <a:pt x="359282" y="120650"/>
                </a:lnTo>
                <a:close/>
              </a:path>
              <a:path w="397510" h="211454">
                <a:moveTo>
                  <a:pt x="397256" y="156591"/>
                </a:moveTo>
                <a:lnTo>
                  <a:pt x="344043" y="156591"/>
                </a:lnTo>
                <a:lnTo>
                  <a:pt x="347091" y="157353"/>
                </a:lnTo>
                <a:lnTo>
                  <a:pt x="350138" y="160401"/>
                </a:lnTo>
                <a:lnTo>
                  <a:pt x="350774" y="162433"/>
                </a:lnTo>
                <a:lnTo>
                  <a:pt x="350774" y="168910"/>
                </a:lnTo>
                <a:lnTo>
                  <a:pt x="350138" y="170815"/>
                </a:lnTo>
                <a:lnTo>
                  <a:pt x="347091" y="173863"/>
                </a:lnTo>
                <a:lnTo>
                  <a:pt x="344043" y="174625"/>
                </a:lnTo>
                <a:lnTo>
                  <a:pt x="397256" y="174625"/>
                </a:lnTo>
                <a:lnTo>
                  <a:pt x="397256" y="156591"/>
                </a:lnTo>
                <a:close/>
              </a:path>
              <a:path w="397510" h="211454">
                <a:moveTo>
                  <a:pt x="165994" y="204343"/>
                </a:moveTo>
                <a:lnTo>
                  <a:pt x="131063" y="204343"/>
                </a:lnTo>
                <a:lnTo>
                  <a:pt x="131063" y="210312"/>
                </a:lnTo>
                <a:lnTo>
                  <a:pt x="151892" y="210312"/>
                </a:lnTo>
                <a:lnTo>
                  <a:pt x="155829" y="209550"/>
                </a:lnTo>
                <a:lnTo>
                  <a:pt x="159257" y="208153"/>
                </a:lnTo>
                <a:lnTo>
                  <a:pt x="162687" y="206629"/>
                </a:lnTo>
                <a:lnTo>
                  <a:pt x="165862" y="204470"/>
                </a:lnTo>
                <a:lnTo>
                  <a:pt x="165994" y="204343"/>
                </a:lnTo>
                <a:close/>
              </a:path>
              <a:path w="397510" h="211454">
                <a:moveTo>
                  <a:pt x="177419" y="254"/>
                </a:moveTo>
                <a:lnTo>
                  <a:pt x="131063" y="254"/>
                </a:lnTo>
                <a:lnTo>
                  <a:pt x="131063" y="170815"/>
                </a:lnTo>
                <a:lnTo>
                  <a:pt x="130048" y="171196"/>
                </a:lnTo>
                <a:lnTo>
                  <a:pt x="114173" y="174244"/>
                </a:lnTo>
                <a:lnTo>
                  <a:pt x="0" y="174244"/>
                </a:lnTo>
                <a:lnTo>
                  <a:pt x="0" y="201676"/>
                </a:lnTo>
                <a:lnTo>
                  <a:pt x="1143" y="204851"/>
                </a:lnTo>
                <a:lnTo>
                  <a:pt x="3301" y="206883"/>
                </a:lnTo>
                <a:lnTo>
                  <a:pt x="5587" y="208915"/>
                </a:lnTo>
                <a:lnTo>
                  <a:pt x="8890" y="209931"/>
                </a:lnTo>
                <a:lnTo>
                  <a:pt x="13335" y="209804"/>
                </a:lnTo>
                <a:lnTo>
                  <a:pt x="107950" y="209677"/>
                </a:lnTo>
                <a:lnTo>
                  <a:pt x="131063" y="204343"/>
                </a:lnTo>
                <a:lnTo>
                  <a:pt x="165994" y="204343"/>
                </a:lnTo>
                <a:lnTo>
                  <a:pt x="177419" y="184785"/>
                </a:lnTo>
                <a:lnTo>
                  <a:pt x="177419" y="111125"/>
                </a:lnTo>
                <a:lnTo>
                  <a:pt x="196723" y="111125"/>
                </a:lnTo>
                <a:lnTo>
                  <a:pt x="201041" y="109982"/>
                </a:lnTo>
                <a:lnTo>
                  <a:pt x="204343" y="107696"/>
                </a:lnTo>
                <a:lnTo>
                  <a:pt x="207518" y="105283"/>
                </a:lnTo>
                <a:lnTo>
                  <a:pt x="209169" y="101600"/>
                </a:lnTo>
                <a:lnTo>
                  <a:pt x="209169" y="71374"/>
                </a:lnTo>
                <a:lnTo>
                  <a:pt x="177419" y="71374"/>
                </a:lnTo>
                <a:lnTo>
                  <a:pt x="177419" y="254"/>
                </a:lnTo>
                <a:close/>
              </a:path>
              <a:path w="397510" h="211454">
                <a:moveTo>
                  <a:pt x="58293" y="43180"/>
                </a:moveTo>
                <a:lnTo>
                  <a:pt x="12445" y="43180"/>
                </a:lnTo>
                <a:lnTo>
                  <a:pt x="14478" y="174244"/>
                </a:lnTo>
                <a:lnTo>
                  <a:pt x="60451" y="174244"/>
                </a:lnTo>
                <a:lnTo>
                  <a:pt x="58293" y="43180"/>
                </a:lnTo>
                <a:close/>
              </a:path>
              <a:path w="397510" h="211454">
                <a:moveTo>
                  <a:pt x="116205" y="43180"/>
                </a:moveTo>
                <a:lnTo>
                  <a:pt x="70231" y="43180"/>
                </a:lnTo>
                <a:lnTo>
                  <a:pt x="68199" y="174244"/>
                </a:lnTo>
                <a:lnTo>
                  <a:pt x="114173" y="174244"/>
                </a:lnTo>
                <a:lnTo>
                  <a:pt x="116205" y="43180"/>
                </a:lnTo>
                <a:close/>
              </a:path>
              <a:path w="397510" h="211454">
                <a:moveTo>
                  <a:pt x="125730" y="635"/>
                </a:moveTo>
                <a:lnTo>
                  <a:pt x="1143" y="635"/>
                </a:lnTo>
                <a:lnTo>
                  <a:pt x="1143" y="28194"/>
                </a:lnTo>
                <a:lnTo>
                  <a:pt x="2286" y="31369"/>
                </a:lnTo>
                <a:lnTo>
                  <a:pt x="4444" y="33401"/>
                </a:lnTo>
                <a:lnTo>
                  <a:pt x="6731" y="35433"/>
                </a:lnTo>
                <a:lnTo>
                  <a:pt x="10032" y="36322"/>
                </a:lnTo>
                <a:lnTo>
                  <a:pt x="116967" y="36322"/>
                </a:lnTo>
                <a:lnTo>
                  <a:pt x="120268" y="35433"/>
                </a:lnTo>
                <a:lnTo>
                  <a:pt x="122555" y="33401"/>
                </a:lnTo>
                <a:lnTo>
                  <a:pt x="124713" y="31369"/>
                </a:lnTo>
                <a:lnTo>
                  <a:pt x="125730" y="28194"/>
                </a:lnTo>
                <a:lnTo>
                  <a:pt x="125730" y="635"/>
                </a:lnTo>
                <a:close/>
              </a:path>
              <a:path w="397510" h="211454">
                <a:moveTo>
                  <a:pt x="394716" y="254"/>
                </a:moveTo>
                <a:lnTo>
                  <a:pt x="348361" y="254"/>
                </a:lnTo>
                <a:lnTo>
                  <a:pt x="348361" y="115443"/>
                </a:lnTo>
                <a:lnTo>
                  <a:pt x="377190" y="115443"/>
                </a:lnTo>
                <a:lnTo>
                  <a:pt x="382650" y="115316"/>
                </a:lnTo>
                <a:lnTo>
                  <a:pt x="386842" y="113919"/>
                </a:lnTo>
                <a:lnTo>
                  <a:pt x="393065" y="108458"/>
                </a:lnTo>
                <a:lnTo>
                  <a:pt x="394716" y="104648"/>
                </a:lnTo>
                <a:lnTo>
                  <a:pt x="394716" y="254"/>
                </a:lnTo>
                <a:close/>
              </a:path>
              <a:path w="397510" h="211454">
                <a:moveTo>
                  <a:pt x="300100" y="0"/>
                </a:moveTo>
                <a:lnTo>
                  <a:pt x="252856" y="0"/>
                </a:lnTo>
                <a:lnTo>
                  <a:pt x="252856" y="17399"/>
                </a:lnTo>
                <a:lnTo>
                  <a:pt x="251995" y="32567"/>
                </a:lnTo>
                <a:lnTo>
                  <a:pt x="235838" y="67945"/>
                </a:lnTo>
                <a:lnTo>
                  <a:pt x="212979" y="78359"/>
                </a:lnTo>
                <a:lnTo>
                  <a:pt x="212979" y="115951"/>
                </a:lnTo>
                <a:lnTo>
                  <a:pt x="256286" y="103759"/>
                </a:lnTo>
                <a:lnTo>
                  <a:pt x="266445" y="96774"/>
                </a:lnTo>
                <a:lnTo>
                  <a:pt x="271018" y="93091"/>
                </a:lnTo>
                <a:lnTo>
                  <a:pt x="274447" y="89154"/>
                </a:lnTo>
                <a:lnTo>
                  <a:pt x="276860" y="84836"/>
                </a:lnTo>
                <a:lnTo>
                  <a:pt x="338709" y="84836"/>
                </a:lnTo>
                <a:lnTo>
                  <a:pt x="338709" y="78359"/>
                </a:lnTo>
                <a:lnTo>
                  <a:pt x="333882" y="77851"/>
                </a:lnTo>
                <a:lnTo>
                  <a:pt x="329184" y="76327"/>
                </a:lnTo>
                <a:lnTo>
                  <a:pt x="303069" y="45307"/>
                </a:lnTo>
                <a:lnTo>
                  <a:pt x="300100" y="17399"/>
                </a:lnTo>
                <a:lnTo>
                  <a:pt x="300100" y="0"/>
                </a:lnTo>
                <a:close/>
              </a:path>
              <a:path w="397510" h="211454">
                <a:moveTo>
                  <a:pt x="338709" y="84836"/>
                </a:moveTo>
                <a:lnTo>
                  <a:pt x="276860" y="84836"/>
                </a:lnTo>
                <a:lnTo>
                  <a:pt x="280906" y="91072"/>
                </a:lnTo>
                <a:lnTo>
                  <a:pt x="315341" y="112014"/>
                </a:lnTo>
                <a:lnTo>
                  <a:pt x="321437" y="113411"/>
                </a:lnTo>
                <a:lnTo>
                  <a:pt x="327406" y="114935"/>
                </a:lnTo>
                <a:lnTo>
                  <a:pt x="333120" y="115824"/>
                </a:lnTo>
                <a:lnTo>
                  <a:pt x="338709" y="115951"/>
                </a:lnTo>
                <a:lnTo>
                  <a:pt x="338709" y="848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3546" y="4089146"/>
            <a:ext cx="262890" cy="203200"/>
          </a:xfrm>
          <a:custGeom>
            <a:avLst/>
            <a:gdLst/>
            <a:ahLst/>
            <a:cxnLst/>
            <a:rect l="l" t="t" r="r" b="b"/>
            <a:pathLst>
              <a:path w="262890" h="203200">
                <a:moveTo>
                  <a:pt x="63322" y="0"/>
                </a:moveTo>
                <a:lnTo>
                  <a:pt x="19202" y="16637"/>
                </a:lnTo>
                <a:lnTo>
                  <a:pt x="2057" y="57150"/>
                </a:lnTo>
                <a:lnTo>
                  <a:pt x="2031" y="65024"/>
                </a:lnTo>
                <a:lnTo>
                  <a:pt x="3911" y="72770"/>
                </a:lnTo>
                <a:lnTo>
                  <a:pt x="11468" y="87502"/>
                </a:lnTo>
                <a:lnTo>
                  <a:pt x="17284" y="93599"/>
                </a:lnTo>
                <a:lnTo>
                  <a:pt x="25145" y="98551"/>
                </a:lnTo>
                <a:lnTo>
                  <a:pt x="19581" y="102717"/>
                </a:lnTo>
                <a:lnTo>
                  <a:pt x="464" y="136542"/>
                </a:lnTo>
                <a:lnTo>
                  <a:pt x="0" y="142875"/>
                </a:lnTo>
                <a:lnTo>
                  <a:pt x="1078" y="155590"/>
                </a:lnTo>
                <a:lnTo>
                  <a:pt x="26267" y="193641"/>
                </a:lnTo>
                <a:lnTo>
                  <a:pt x="63322" y="202945"/>
                </a:lnTo>
                <a:lnTo>
                  <a:pt x="70430" y="202686"/>
                </a:lnTo>
                <a:lnTo>
                  <a:pt x="109499" y="186308"/>
                </a:lnTo>
                <a:lnTo>
                  <a:pt x="121527" y="168655"/>
                </a:lnTo>
                <a:lnTo>
                  <a:pt x="63322" y="168655"/>
                </a:lnTo>
                <a:lnTo>
                  <a:pt x="58140" y="168528"/>
                </a:lnTo>
                <a:lnTo>
                  <a:pt x="44576" y="142366"/>
                </a:lnTo>
                <a:lnTo>
                  <a:pt x="44780" y="134492"/>
                </a:lnTo>
                <a:lnTo>
                  <a:pt x="63322" y="115696"/>
                </a:lnTo>
                <a:lnTo>
                  <a:pt x="118319" y="115696"/>
                </a:lnTo>
                <a:lnTo>
                  <a:pt x="116107" y="112250"/>
                </a:lnTo>
                <a:lnTo>
                  <a:pt x="111794" y="107076"/>
                </a:lnTo>
                <a:lnTo>
                  <a:pt x="106849" y="102498"/>
                </a:lnTo>
                <a:lnTo>
                  <a:pt x="101269" y="98551"/>
                </a:lnTo>
                <a:lnTo>
                  <a:pt x="108521" y="93471"/>
                </a:lnTo>
                <a:lnTo>
                  <a:pt x="114134" y="87249"/>
                </a:lnTo>
                <a:lnTo>
                  <a:pt x="116706" y="82550"/>
                </a:lnTo>
                <a:lnTo>
                  <a:pt x="63322" y="82550"/>
                </a:lnTo>
                <a:lnTo>
                  <a:pt x="58940" y="82423"/>
                </a:lnTo>
                <a:lnTo>
                  <a:pt x="55143" y="80263"/>
                </a:lnTo>
                <a:lnTo>
                  <a:pt x="51917" y="75945"/>
                </a:lnTo>
                <a:lnTo>
                  <a:pt x="48704" y="71754"/>
                </a:lnTo>
                <a:lnTo>
                  <a:pt x="47028" y="65912"/>
                </a:lnTo>
                <a:lnTo>
                  <a:pt x="47008" y="65024"/>
                </a:lnTo>
                <a:lnTo>
                  <a:pt x="46977" y="51180"/>
                </a:lnTo>
                <a:lnTo>
                  <a:pt x="48577" y="45338"/>
                </a:lnTo>
                <a:lnTo>
                  <a:pt x="51663" y="41020"/>
                </a:lnTo>
                <a:lnTo>
                  <a:pt x="54749" y="36575"/>
                </a:lnTo>
                <a:lnTo>
                  <a:pt x="58635" y="34416"/>
                </a:lnTo>
                <a:lnTo>
                  <a:pt x="63322" y="34289"/>
                </a:lnTo>
                <a:lnTo>
                  <a:pt x="119652" y="34289"/>
                </a:lnTo>
                <a:lnTo>
                  <a:pt x="114978" y="25378"/>
                </a:lnTo>
                <a:lnTo>
                  <a:pt x="107899" y="16637"/>
                </a:lnTo>
                <a:lnTo>
                  <a:pt x="99069" y="9322"/>
                </a:lnTo>
                <a:lnTo>
                  <a:pt x="88696" y="4127"/>
                </a:lnTo>
                <a:lnTo>
                  <a:pt x="76781" y="1027"/>
                </a:lnTo>
                <a:lnTo>
                  <a:pt x="63322" y="0"/>
                </a:lnTo>
                <a:close/>
              </a:path>
              <a:path w="262890" h="203200">
                <a:moveTo>
                  <a:pt x="118319" y="115696"/>
                </a:moveTo>
                <a:lnTo>
                  <a:pt x="63322" y="115696"/>
                </a:lnTo>
                <a:lnTo>
                  <a:pt x="68402" y="115824"/>
                </a:lnTo>
                <a:lnTo>
                  <a:pt x="72758" y="118363"/>
                </a:lnTo>
                <a:lnTo>
                  <a:pt x="80010" y="128269"/>
                </a:lnTo>
                <a:lnTo>
                  <a:pt x="81864" y="134492"/>
                </a:lnTo>
                <a:lnTo>
                  <a:pt x="81943" y="136538"/>
                </a:lnTo>
                <a:lnTo>
                  <a:pt x="82057" y="142875"/>
                </a:lnTo>
                <a:lnTo>
                  <a:pt x="81914" y="149987"/>
                </a:lnTo>
                <a:lnTo>
                  <a:pt x="63322" y="168655"/>
                </a:lnTo>
                <a:lnTo>
                  <a:pt x="121527" y="168655"/>
                </a:lnTo>
                <a:lnTo>
                  <a:pt x="122358" y="167068"/>
                </a:lnTo>
                <a:lnTo>
                  <a:pt x="125572" y="155590"/>
                </a:lnTo>
                <a:lnTo>
                  <a:pt x="126644" y="142875"/>
                </a:lnTo>
                <a:lnTo>
                  <a:pt x="126165" y="136538"/>
                </a:lnTo>
                <a:lnTo>
                  <a:pt x="124863" y="130286"/>
                </a:lnTo>
                <a:lnTo>
                  <a:pt x="122736" y="124104"/>
                </a:lnTo>
                <a:lnTo>
                  <a:pt x="119786" y="117982"/>
                </a:lnTo>
                <a:lnTo>
                  <a:pt x="118319" y="115696"/>
                </a:lnTo>
                <a:close/>
              </a:path>
              <a:path w="262890" h="203200">
                <a:moveTo>
                  <a:pt x="119652" y="34289"/>
                </a:moveTo>
                <a:lnTo>
                  <a:pt x="63322" y="34289"/>
                </a:lnTo>
                <a:lnTo>
                  <a:pt x="68300" y="34416"/>
                </a:lnTo>
                <a:lnTo>
                  <a:pt x="72237" y="36575"/>
                </a:lnTo>
                <a:lnTo>
                  <a:pt x="75120" y="41020"/>
                </a:lnTo>
                <a:lnTo>
                  <a:pt x="78016" y="45338"/>
                </a:lnTo>
                <a:lnTo>
                  <a:pt x="79489" y="51180"/>
                </a:lnTo>
                <a:lnTo>
                  <a:pt x="63322" y="82550"/>
                </a:lnTo>
                <a:lnTo>
                  <a:pt x="116706" y="82550"/>
                </a:lnTo>
                <a:lnTo>
                  <a:pt x="118097" y="80009"/>
                </a:lnTo>
                <a:lnTo>
                  <a:pt x="122072" y="72643"/>
                </a:lnTo>
                <a:lnTo>
                  <a:pt x="124079" y="65024"/>
                </a:lnTo>
                <a:lnTo>
                  <a:pt x="124129" y="57150"/>
                </a:lnTo>
                <a:lnTo>
                  <a:pt x="123093" y="45622"/>
                </a:lnTo>
                <a:lnTo>
                  <a:pt x="120043" y="35036"/>
                </a:lnTo>
                <a:lnTo>
                  <a:pt x="119652" y="34289"/>
                </a:lnTo>
                <a:close/>
              </a:path>
              <a:path w="262890" h="203200">
                <a:moveTo>
                  <a:pt x="181279" y="138937"/>
                </a:moveTo>
                <a:lnTo>
                  <a:pt x="136474" y="138937"/>
                </a:lnTo>
                <a:lnTo>
                  <a:pt x="137681" y="153793"/>
                </a:lnTo>
                <a:lnTo>
                  <a:pt x="162484" y="193784"/>
                </a:lnTo>
                <a:lnTo>
                  <a:pt x="199796" y="202945"/>
                </a:lnTo>
                <a:lnTo>
                  <a:pt x="213476" y="201922"/>
                </a:lnTo>
                <a:lnTo>
                  <a:pt x="253017" y="177798"/>
                </a:lnTo>
                <a:lnTo>
                  <a:pt x="257794" y="168782"/>
                </a:lnTo>
                <a:lnTo>
                  <a:pt x="194246" y="168782"/>
                </a:lnTo>
                <a:lnTo>
                  <a:pt x="189814" y="166369"/>
                </a:lnTo>
                <a:lnTo>
                  <a:pt x="186512" y="161416"/>
                </a:lnTo>
                <a:lnTo>
                  <a:pt x="183210" y="156590"/>
                </a:lnTo>
                <a:lnTo>
                  <a:pt x="181470" y="149098"/>
                </a:lnTo>
                <a:lnTo>
                  <a:pt x="181279" y="138937"/>
                </a:lnTo>
                <a:close/>
              </a:path>
              <a:path w="262890" h="203200">
                <a:moveTo>
                  <a:pt x="255499" y="34289"/>
                </a:moveTo>
                <a:lnTo>
                  <a:pt x="203961" y="34289"/>
                </a:lnTo>
                <a:lnTo>
                  <a:pt x="207467" y="36321"/>
                </a:lnTo>
                <a:lnTo>
                  <a:pt x="210515" y="40258"/>
                </a:lnTo>
                <a:lnTo>
                  <a:pt x="213563" y="44323"/>
                </a:lnTo>
                <a:lnTo>
                  <a:pt x="215176" y="50418"/>
                </a:lnTo>
                <a:lnTo>
                  <a:pt x="215240" y="62356"/>
                </a:lnTo>
                <a:lnTo>
                  <a:pt x="215150" y="65786"/>
                </a:lnTo>
                <a:lnTo>
                  <a:pt x="213372" y="71627"/>
                </a:lnTo>
                <a:lnTo>
                  <a:pt x="206629" y="80263"/>
                </a:lnTo>
                <a:lnTo>
                  <a:pt x="202857" y="82423"/>
                </a:lnTo>
                <a:lnTo>
                  <a:pt x="198653" y="82550"/>
                </a:lnTo>
                <a:lnTo>
                  <a:pt x="187909" y="82550"/>
                </a:lnTo>
                <a:lnTo>
                  <a:pt x="187909" y="115696"/>
                </a:lnTo>
                <a:lnTo>
                  <a:pt x="204152" y="115696"/>
                </a:lnTo>
                <a:lnTo>
                  <a:pt x="208699" y="117982"/>
                </a:lnTo>
                <a:lnTo>
                  <a:pt x="215874" y="127126"/>
                </a:lnTo>
                <a:lnTo>
                  <a:pt x="217728" y="133730"/>
                </a:lnTo>
                <a:lnTo>
                  <a:pt x="217730" y="149098"/>
                </a:lnTo>
                <a:lnTo>
                  <a:pt x="217690" y="151256"/>
                </a:lnTo>
                <a:lnTo>
                  <a:pt x="215849" y="157733"/>
                </a:lnTo>
                <a:lnTo>
                  <a:pt x="212343" y="162178"/>
                </a:lnTo>
                <a:lnTo>
                  <a:pt x="208838" y="166496"/>
                </a:lnTo>
                <a:lnTo>
                  <a:pt x="204647" y="168655"/>
                </a:lnTo>
                <a:lnTo>
                  <a:pt x="199796" y="168655"/>
                </a:lnTo>
                <a:lnTo>
                  <a:pt x="194246" y="168782"/>
                </a:lnTo>
                <a:lnTo>
                  <a:pt x="257794" y="168782"/>
                </a:lnTo>
                <a:lnTo>
                  <a:pt x="258375" y="167687"/>
                </a:lnTo>
                <a:lnTo>
                  <a:pt x="261589" y="156219"/>
                </a:lnTo>
                <a:lnTo>
                  <a:pt x="262661" y="143382"/>
                </a:lnTo>
                <a:lnTo>
                  <a:pt x="262139" y="136405"/>
                </a:lnTo>
                <a:lnTo>
                  <a:pt x="242671" y="102107"/>
                </a:lnTo>
                <a:lnTo>
                  <a:pt x="235229" y="98043"/>
                </a:lnTo>
                <a:lnTo>
                  <a:pt x="242354" y="95503"/>
                </a:lnTo>
                <a:lnTo>
                  <a:pt x="259576" y="58546"/>
                </a:lnTo>
                <a:lnTo>
                  <a:pt x="259600" y="48275"/>
                </a:lnTo>
                <a:lnTo>
                  <a:pt x="258330" y="41275"/>
                </a:lnTo>
                <a:lnTo>
                  <a:pt x="255499" y="34289"/>
                </a:lnTo>
                <a:close/>
              </a:path>
              <a:path w="262890" h="203200">
                <a:moveTo>
                  <a:pt x="208610" y="0"/>
                </a:moveTo>
                <a:lnTo>
                  <a:pt x="190322" y="0"/>
                </a:lnTo>
                <a:lnTo>
                  <a:pt x="182181" y="1396"/>
                </a:lnTo>
                <a:lnTo>
                  <a:pt x="167690" y="6730"/>
                </a:lnTo>
                <a:lnTo>
                  <a:pt x="161264" y="10794"/>
                </a:lnTo>
                <a:lnTo>
                  <a:pt x="155676" y="16255"/>
                </a:lnTo>
                <a:lnTo>
                  <a:pt x="150075" y="21589"/>
                </a:lnTo>
                <a:lnTo>
                  <a:pt x="138531" y="62356"/>
                </a:lnTo>
                <a:lnTo>
                  <a:pt x="183108" y="62356"/>
                </a:lnTo>
                <a:lnTo>
                  <a:pt x="183642" y="52831"/>
                </a:lnTo>
                <a:lnTo>
                  <a:pt x="185432" y="45719"/>
                </a:lnTo>
                <a:lnTo>
                  <a:pt x="191528" y="36575"/>
                </a:lnTo>
                <a:lnTo>
                  <a:pt x="195376" y="34289"/>
                </a:lnTo>
                <a:lnTo>
                  <a:pt x="255499" y="34289"/>
                </a:lnTo>
                <a:lnTo>
                  <a:pt x="252882" y="27686"/>
                </a:lnTo>
                <a:lnTo>
                  <a:pt x="248843" y="21589"/>
                </a:lnTo>
                <a:lnTo>
                  <a:pt x="243458" y="16255"/>
                </a:lnTo>
                <a:lnTo>
                  <a:pt x="238074" y="10794"/>
                </a:lnTo>
                <a:lnTo>
                  <a:pt x="231698" y="6730"/>
                </a:lnTo>
                <a:lnTo>
                  <a:pt x="216928" y="1396"/>
                </a:lnTo>
                <a:lnTo>
                  <a:pt x="20861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052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02766" y="4073144"/>
            <a:ext cx="411480" cy="224790"/>
          </a:xfrm>
          <a:custGeom>
            <a:avLst/>
            <a:gdLst/>
            <a:ahLst/>
            <a:cxnLst/>
            <a:rect l="l" t="t" r="r" b="b"/>
            <a:pathLst>
              <a:path w="411480" h="224789">
                <a:moveTo>
                  <a:pt x="381508" y="175767"/>
                </a:moveTo>
                <a:lnTo>
                  <a:pt x="335026" y="175767"/>
                </a:lnTo>
                <a:lnTo>
                  <a:pt x="335026" y="224408"/>
                </a:lnTo>
                <a:lnTo>
                  <a:pt x="368681" y="224408"/>
                </a:lnTo>
                <a:lnTo>
                  <a:pt x="372872" y="222884"/>
                </a:lnTo>
                <a:lnTo>
                  <a:pt x="379603" y="217169"/>
                </a:lnTo>
                <a:lnTo>
                  <a:pt x="381381" y="213359"/>
                </a:lnTo>
                <a:lnTo>
                  <a:pt x="381508" y="175767"/>
                </a:lnTo>
                <a:close/>
              </a:path>
              <a:path w="411480" h="224789">
                <a:moveTo>
                  <a:pt x="381508" y="140334"/>
                </a:moveTo>
                <a:lnTo>
                  <a:pt x="215772" y="140334"/>
                </a:lnTo>
                <a:lnTo>
                  <a:pt x="215772" y="167639"/>
                </a:lnTo>
                <a:lnTo>
                  <a:pt x="216915" y="170941"/>
                </a:lnTo>
                <a:lnTo>
                  <a:pt x="219202" y="172846"/>
                </a:lnTo>
                <a:lnTo>
                  <a:pt x="221361" y="174878"/>
                </a:lnTo>
                <a:lnTo>
                  <a:pt x="224790" y="175894"/>
                </a:lnTo>
                <a:lnTo>
                  <a:pt x="229234" y="175767"/>
                </a:lnTo>
                <a:lnTo>
                  <a:pt x="381508" y="175767"/>
                </a:lnTo>
                <a:lnTo>
                  <a:pt x="381508" y="140334"/>
                </a:lnTo>
                <a:close/>
              </a:path>
              <a:path w="411480" h="224789">
                <a:moveTo>
                  <a:pt x="122809" y="161416"/>
                </a:moveTo>
                <a:lnTo>
                  <a:pt x="76327" y="161416"/>
                </a:lnTo>
                <a:lnTo>
                  <a:pt x="76327" y="223773"/>
                </a:lnTo>
                <a:lnTo>
                  <a:pt x="104012" y="223773"/>
                </a:lnTo>
                <a:lnTo>
                  <a:pt x="109093" y="223646"/>
                </a:lnTo>
                <a:lnTo>
                  <a:pt x="113537" y="221995"/>
                </a:lnTo>
                <a:lnTo>
                  <a:pt x="117093" y="218820"/>
                </a:lnTo>
                <a:lnTo>
                  <a:pt x="120777" y="215772"/>
                </a:lnTo>
                <a:lnTo>
                  <a:pt x="122681" y="211835"/>
                </a:lnTo>
                <a:lnTo>
                  <a:pt x="122809" y="207136"/>
                </a:lnTo>
                <a:lnTo>
                  <a:pt x="122809" y="161416"/>
                </a:lnTo>
                <a:close/>
              </a:path>
              <a:path w="411480" h="224789">
                <a:moveTo>
                  <a:pt x="196215" y="126110"/>
                </a:moveTo>
                <a:lnTo>
                  <a:pt x="0" y="126110"/>
                </a:lnTo>
                <a:lnTo>
                  <a:pt x="0" y="152272"/>
                </a:lnTo>
                <a:lnTo>
                  <a:pt x="1270" y="155828"/>
                </a:lnTo>
                <a:lnTo>
                  <a:pt x="3683" y="158114"/>
                </a:lnTo>
                <a:lnTo>
                  <a:pt x="6096" y="160273"/>
                </a:lnTo>
                <a:lnTo>
                  <a:pt x="9778" y="161416"/>
                </a:lnTo>
                <a:lnTo>
                  <a:pt x="186436" y="161416"/>
                </a:lnTo>
                <a:lnTo>
                  <a:pt x="190119" y="160273"/>
                </a:lnTo>
                <a:lnTo>
                  <a:pt x="192531" y="158114"/>
                </a:lnTo>
                <a:lnTo>
                  <a:pt x="194945" y="155828"/>
                </a:lnTo>
                <a:lnTo>
                  <a:pt x="196215" y="152272"/>
                </a:lnTo>
                <a:lnTo>
                  <a:pt x="196215" y="126110"/>
                </a:lnTo>
                <a:close/>
              </a:path>
              <a:path w="411480" h="224789">
                <a:moveTo>
                  <a:pt x="297815" y="56006"/>
                </a:moveTo>
                <a:lnTo>
                  <a:pt x="237871" y="56006"/>
                </a:lnTo>
                <a:lnTo>
                  <a:pt x="227330" y="56133"/>
                </a:lnTo>
                <a:lnTo>
                  <a:pt x="219456" y="58927"/>
                </a:lnTo>
                <a:lnTo>
                  <a:pt x="214249" y="64261"/>
                </a:lnTo>
                <a:lnTo>
                  <a:pt x="209169" y="69722"/>
                </a:lnTo>
                <a:lnTo>
                  <a:pt x="206628" y="76453"/>
                </a:lnTo>
                <a:lnTo>
                  <a:pt x="206628" y="113283"/>
                </a:lnTo>
                <a:lnTo>
                  <a:pt x="237871" y="134111"/>
                </a:lnTo>
                <a:lnTo>
                  <a:pt x="297815" y="134111"/>
                </a:lnTo>
                <a:lnTo>
                  <a:pt x="328929" y="113283"/>
                </a:lnTo>
                <a:lnTo>
                  <a:pt x="328929" y="101345"/>
                </a:lnTo>
                <a:lnTo>
                  <a:pt x="259842" y="101345"/>
                </a:lnTo>
                <a:lnTo>
                  <a:pt x="257683" y="100964"/>
                </a:lnTo>
                <a:lnTo>
                  <a:pt x="255905" y="100202"/>
                </a:lnTo>
                <a:lnTo>
                  <a:pt x="254127" y="99567"/>
                </a:lnTo>
                <a:lnTo>
                  <a:pt x="253111" y="98170"/>
                </a:lnTo>
                <a:lnTo>
                  <a:pt x="252984" y="96011"/>
                </a:lnTo>
                <a:lnTo>
                  <a:pt x="253111" y="93852"/>
                </a:lnTo>
                <a:lnTo>
                  <a:pt x="254127" y="92582"/>
                </a:lnTo>
                <a:lnTo>
                  <a:pt x="257683" y="91566"/>
                </a:lnTo>
                <a:lnTo>
                  <a:pt x="259842" y="91312"/>
                </a:lnTo>
                <a:lnTo>
                  <a:pt x="328929" y="91312"/>
                </a:lnTo>
                <a:lnTo>
                  <a:pt x="328929" y="76453"/>
                </a:lnTo>
                <a:lnTo>
                  <a:pt x="326390" y="69722"/>
                </a:lnTo>
                <a:lnTo>
                  <a:pt x="321309" y="64261"/>
                </a:lnTo>
                <a:lnTo>
                  <a:pt x="316230" y="58927"/>
                </a:lnTo>
                <a:lnTo>
                  <a:pt x="308356" y="56133"/>
                </a:lnTo>
                <a:lnTo>
                  <a:pt x="297815" y="56006"/>
                </a:lnTo>
                <a:close/>
              </a:path>
              <a:path w="411480" h="224789">
                <a:moveTo>
                  <a:pt x="274700" y="101218"/>
                </a:moveTo>
                <a:lnTo>
                  <a:pt x="262381" y="101218"/>
                </a:lnTo>
                <a:lnTo>
                  <a:pt x="259842" y="101345"/>
                </a:lnTo>
                <a:lnTo>
                  <a:pt x="277114" y="101345"/>
                </a:lnTo>
                <a:lnTo>
                  <a:pt x="274700" y="101218"/>
                </a:lnTo>
                <a:close/>
              </a:path>
              <a:path w="411480" h="224789">
                <a:moveTo>
                  <a:pt x="328929" y="91312"/>
                </a:moveTo>
                <a:lnTo>
                  <a:pt x="277114" y="91312"/>
                </a:lnTo>
                <a:lnTo>
                  <a:pt x="279019" y="91566"/>
                </a:lnTo>
                <a:lnTo>
                  <a:pt x="281813" y="92582"/>
                </a:lnTo>
                <a:lnTo>
                  <a:pt x="282447" y="93852"/>
                </a:lnTo>
                <a:lnTo>
                  <a:pt x="282447" y="98170"/>
                </a:lnTo>
                <a:lnTo>
                  <a:pt x="281813" y="99567"/>
                </a:lnTo>
                <a:lnTo>
                  <a:pt x="280416" y="100202"/>
                </a:lnTo>
                <a:lnTo>
                  <a:pt x="279019" y="100964"/>
                </a:lnTo>
                <a:lnTo>
                  <a:pt x="277114" y="101345"/>
                </a:lnTo>
                <a:lnTo>
                  <a:pt x="328929" y="101345"/>
                </a:lnTo>
                <a:lnTo>
                  <a:pt x="328929" y="91312"/>
                </a:lnTo>
                <a:close/>
              </a:path>
              <a:path w="411480" h="224789">
                <a:moveTo>
                  <a:pt x="277114" y="91312"/>
                </a:moveTo>
                <a:lnTo>
                  <a:pt x="259842" y="91312"/>
                </a:lnTo>
                <a:lnTo>
                  <a:pt x="262381" y="91439"/>
                </a:lnTo>
                <a:lnTo>
                  <a:pt x="274700" y="91439"/>
                </a:lnTo>
                <a:lnTo>
                  <a:pt x="277114" y="91312"/>
                </a:lnTo>
                <a:close/>
              </a:path>
              <a:path w="411480" h="224789">
                <a:moveTo>
                  <a:pt x="381253" y="13969"/>
                </a:moveTo>
                <a:lnTo>
                  <a:pt x="334898" y="13969"/>
                </a:lnTo>
                <a:lnTo>
                  <a:pt x="334898" y="133730"/>
                </a:lnTo>
                <a:lnTo>
                  <a:pt x="363601" y="133730"/>
                </a:lnTo>
                <a:lnTo>
                  <a:pt x="369061" y="133603"/>
                </a:lnTo>
                <a:lnTo>
                  <a:pt x="373379" y="132206"/>
                </a:lnTo>
                <a:lnTo>
                  <a:pt x="376428" y="129412"/>
                </a:lnTo>
                <a:lnTo>
                  <a:pt x="379603" y="126745"/>
                </a:lnTo>
                <a:lnTo>
                  <a:pt x="381253" y="122935"/>
                </a:lnTo>
                <a:lnTo>
                  <a:pt x="381253" y="91185"/>
                </a:lnTo>
                <a:lnTo>
                  <a:pt x="400558" y="91185"/>
                </a:lnTo>
                <a:lnTo>
                  <a:pt x="404367" y="90169"/>
                </a:lnTo>
                <a:lnTo>
                  <a:pt x="409956" y="85851"/>
                </a:lnTo>
                <a:lnTo>
                  <a:pt x="411353" y="82422"/>
                </a:lnTo>
                <a:lnTo>
                  <a:pt x="411479" y="51688"/>
                </a:lnTo>
                <a:lnTo>
                  <a:pt x="381253" y="51688"/>
                </a:lnTo>
                <a:lnTo>
                  <a:pt x="381253" y="13969"/>
                </a:lnTo>
                <a:close/>
              </a:path>
              <a:path w="411480" h="224789">
                <a:moveTo>
                  <a:pt x="121920" y="13461"/>
                </a:moveTo>
                <a:lnTo>
                  <a:pt x="75184" y="13461"/>
                </a:lnTo>
                <a:lnTo>
                  <a:pt x="75184" y="28828"/>
                </a:lnTo>
                <a:lnTo>
                  <a:pt x="73874" y="40901"/>
                </a:lnTo>
                <a:lnTo>
                  <a:pt x="41848" y="75094"/>
                </a:lnTo>
                <a:lnTo>
                  <a:pt x="7112" y="83184"/>
                </a:lnTo>
                <a:lnTo>
                  <a:pt x="7112" y="119125"/>
                </a:lnTo>
                <a:lnTo>
                  <a:pt x="48617" y="112053"/>
                </a:lnTo>
                <a:lnTo>
                  <a:pt x="84328" y="92963"/>
                </a:lnTo>
                <a:lnTo>
                  <a:pt x="98552" y="77215"/>
                </a:lnTo>
                <a:lnTo>
                  <a:pt x="160653" y="77215"/>
                </a:lnTo>
                <a:lnTo>
                  <a:pt x="127396" y="51593"/>
                </a:lnTo>
                <a:lnTo>
                  <a:pt x="121920" y="28828"/>
                </a:lnTo>
                <a:lnTo>
                  <a:pt x="121920" y="13461"/>
                </a:lnTo>
                <a:close/>
              </a:path>
              <a:path w="411480" h="224789">
                <a:moveTo>
                  <a:pt x="160653" y="77215"/>
                </a:moveTo>
                <a:lnTo>
                  <a:pt x="98552" y="77215"/>
                </a:lnTo>
                <a:lnTo>
                  <a:pt x="101853" y="82803"/>
                </a:lnTo>
                <a:lnTo>
                  <a:pt x="134874" y="106552"/>
                </a:lnTo>
                <a:lnTo>
                  <a:pt x="175863" y="118348"/>
                </a:lnTo>
                <a:lnTo>
                  <a:pt x="189992" y="119125"/>
                </a:lnTo>
                <a:lnTo>
                  <a:pt x="189992" y="83184"/>
                </a:lnTo>
                <a:lnTo>
                  <a:pt x="178254" y="82282"/>
                </a:lnTo>
                <a:lnTo>
                  <a:pt x="166671" y="79581"/>
                </a:lnTo>
                <a:lnTo>
                  <a:pt x="160653" y="77215"/>
                </a:lnTo>
                <a:close/>
              </a:path>
              <a:path w="411480" h="224789">
                <a:moveTo>
                  <a:pt x="330708" y="16509"/>
                </a:moveTo>
                <a:lnTo>
                  <a:pt x="202056" y="16509"/>
                </a:lnTo>
                <a:lnTo>
                  <a:pt x="202056" y="42798"/>
                </a:lnTo>
                <a:lnTo>
                  <a:pt x="203072" y="45973"/>
                </a:lnTo>
                <a:lnTo>
                  <a:pt x="205359" y="48005"/>
                </a:lnTo>
                <a:lnTo>
                  <a:pt x="207518" y="50037"/>
                </a:lnTo>
                <a:lnTo>
                  <a:pt x="210820" y="51053"/>
                </a:lnTo>
                <a:lnTo>
                  <a:pt x="215265" y="50926"/>
                </a:lnTo>
                <a:lnTo>
                  <a:pt x="322357" y="50926"/>
                </a:lnTo>
                <a:lnTo>
                  <a:pt x="325247" y="50037"/>
                </a:lnTo>
                <a:lnTo>
                  <a:pt x="327406" y="48005"/>
                </a:lnTo>
                <a:lnTo>
                  <a:pt x="329691" y="45973"/>
                </a:lnTo>
                <a:lnTo>
                  <a:pt x="330708" y="42798"/>
                </a:lnTo>
                <a:lnTo>
                  <a:pt x="330708" y="16509"/>
                </a:lnTo>
                <a:close/>
              </a:path>
              <a:path w="411480" h="224789">
                <a:moveTo>
                  <a:pt x="322357" y="50926"/>
                </a:moveTo>
                <a:lnTo>
                  <a:pt x="317500" y="50926"/>
                </a:lnTo>
                <a:lnTo>
                  <a:pt x="321945" y="51053"/>
                </a:lnTo>
                <a:lnTo>
                  <a:pt x="322357" y="50926"/>
                </a:lnTo>
                <a:close/>
              </a:path>
              <a:path w="411480" h="224789">
                <a:moveTo>
                  <a:pt x="291211" y="0"/>
                </a:moveTo>
                <a:lnTo>
                  <a:pt x="244983" y="0"/>
                </a:lnTo>
                <a:lnTo>
                  <a:pt x="244983" y="16509"/>
                </a:lnTo>
                <a:lnTo>
                  <a:pt x="291211" y="16509"/>
                </a:lnTo>
                <a:lnTo>
                  <a:pt x="29121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74570" y="4076953"/>
            <a:ext cx="401955" cy="220345"/>
          </a:xfrm>
          <a:custGeom>
            <a:avLst/>
            <a:gdLst/>
            <a:ahLst/>
            <a:cxnLst/>
            <a:rect l="l" t="t" r="r" b="b"/>
            <a:pathLst>
              <a:path w="401955" h="220345">
                <a:moveTo>
                  <a:pt x="401828" y="184150"/>
                </a:moveTo>
                <a:lnTo>
                  <a:pt x="207137" y="184150"/>
                </a:lnTo>
                <a:lnTo>
                  <a:pt x="207137" y="207772"/>
                </a:lnTo>
                <a:lnTo>
                  <a:pt x="208915" y="211962"/>
                </a:lnTo>
                <a:lnTo>
                  <a:pt x="215646" y="217932"/>
                </a:lnTo>
                <a:lnTo>
                  <a:pt x="219837" y="219456"/>
                </a:lnTo>
                <a:lnTo>
                  <a:pt x="389255" y="219456"/>
                </a:lnTo>
                <a:lnTo>
                  <a:pt x="393573" y="217932"/>
                </a:lnTo>
                <a:lnTo>
                  <a:pt x="400050" y="211962"/>
                </a:lnTo>
                <a:lnTo>
                  <a:pt x="401828" y="207772"/>
                </a:lnTo>
                <a:lnTo>
                  <a:pt x="401828" y="184150"/>
                </a:lnTo>
                <a:close/>
              </a:path>
              <a:path w="401955" h="220345">
                <a:moveTo>
                  <a:pt x="327787" y="158750"/>
                </a:moveTo>
                <a:lnTo>
                  <a:pt x="281559" y="158750"/>
                </a:lnTo>
                <a:lnTo>
                  <a:pt x="281559" y="184150"/>
                </a:lnTo>
                <a:lnTo>
                  <a:pt x="327787" y="184150"/>
                </a:lnTo>
                <a:lnTo>
                  <a:pt x="327787" y="158750"/>
                </a:lnTo>
                <a:close/>
              </a:path>
              <a:path w="401955" h="220345">
                <a:moveTo>
                  <a:pt x="177165" y="126492"/>
                </a:moveTo>
                <a:lnTo>
                  <a:pt x="11049" y="126492"/>
                </a:lnTo>
                <a:lnTo>
                  <a:pt x="11049" y="146176"/>
                </a:lnTo>
                <a:lnTo>
                  <a:pt x="12065" y="149351"/>
                </a:lnTo>
                <a:lnTo>
                  <a:pt x="14097" y="151257"/>
                </a:lnTo>
                <a:lnTo>
                  <a:pt x="16129" y="153035"/>
                </a:lnTo>
                <a:lnTo>
                  <a:pt x="19431" y="153924"/>
                </a:lnTo>
                <a:lnTo>
                  <a:pt x="130556" y="153924"/>
                </a:lnTo>
                <a:lnTo>
                  <a:pt x="130556" y="159893"/>
                </a:lnTo>
                <a:lnTo>
                  <a:pt x="11430" y="159893"/>
                </a:lnTo>
                <a:lnTo>
                  <a:pt x="11430" y="211836"/>
                </a:lnTo>
                <a:lnTo>
                  <a:pt x="12573" y="215137"/>
                </a:lnTo>
                <a:lnTo>
                  <a:pt x="17145" y="219201"/>
                </a:lnTo>
                <a:lnTo>
                  <a:pt x="20447" y="220218"/>
                </a:lnTo>
                <a:lnTo>
                  <a:pt x="170053" y="220218"/>
                </a:lnTo>
                <a:lnTo>
                  <a:pt x="173355" y="219201"/>
                </a:lnTo>
                <a:lnTo>
                  <a:pt x="177927" y="215137"/>
                </a:lnTo>
                <a:lnTo>
                  <a:pt x="179070" y="211836"/>
                </a:lnTo>
                <a:lnTo>
                  <a:pt x="179070" y="192024"/>
                </a:lnTo>
                <a:lnTo>
                  <a:pt x="57912" y="192024"/>
                </a:lnTo>
                <a:lnTo>
                  <a:pt x="57912" y="186182"/>
                </a:lnTo>
                <a:lnTo>
                  <a:pt x="168910" y="186182"/>
                </a:lnTo>
                <a:lnTo>
                  <a:pt x="172085" y="185293"/>
                </a:lnTo>
                <a:lnTo>
                  <a:pt x="174117" y="183387"/>
                </a:lnTo>
                <a:lnTo>
                  <a:pt x="176276" y="181610"/>
                </a:lnTo>
                <a:lnTo>
                  <a:pt x="177292" y="178435"/>
                </a:lnTo>
                <a:lnTo>
                  <a:pt x="177165" y="126492"/>
                </a:lnTo>
                <a:close/>
              </a:path>
              <a:path w="401955" h="220345">
                <a:moveTo>
                  <a:pt x="352933" y="60706"/>
                </a:moveTo>
                <a:lnTo>
                  <a:pt x="256031" y="60706"/>
                </a:lnTo>
                <a:lnTo>
                  <a:pt x="247937" y="61372"/>
                </a:lnTo>
                <a:lnTo>
                  <a:pt x="218440" y="83312"/>
                </a:lnTo>
                <a:lnTo>
                  <a:pt x="216535" y="87630"/>
                </a:lnTo>
                <a:lnTo>
                  <a:pt x="215519" y="92583"/>
                </a:lnTo>
                <a:lnTo>
                  <a:pt x="215519" y="115443"/>
                </a:lnTo>
                <a:lnTo>
                  <a:pt x="240426" y="150177"/>
                </a:lnTo>
                <a:lnTo>
                  <a:pt x="256031" y="152781"/>
                </a:lnTo>
                <a:lnTo>
                  <a:pt x="352933" y="152781"/>
                </a:lnTo>
                <a:lnTo>
                  <a:pt x="390477" y="130222"/>
                </a:lnTo>
                <a:lnTo>
                  <a:pt x="393203" y="117983"/>
                </a:lnTo>
                <a:lnTo>
                  <a:pt x="271018" y="117983"/>
                </a:lnTo>
                <a:lnTo>
                  <a:pt x="267589" y="116967"/>
                </a:lnTo>
                <a:lnTo>
                  <a:pt x="265556" y="115062"/>
                </a:lnTo>
                <a:lnTo>
                  <a:pt x="263525" y="113030"/>
                </a:lnTo>
                <a:lnTo>
                  <a:pt x="262509" y="110362"/>
                </a:lnTo>
                <a:lnTo>
                  <a:pt x="262509" y="102743"/>
                </a:lnTo>
                <a:lnTo>
                  <a:pt x="263525" y="100075"/>
                </a:lnTo>
                <a:lnTo>
                  <a:pt x="265556" y="98171"/>
                </a:lnTo>
                <a:lnTo>
                  <a:pt x="267589" y="96393"/>
                </a:lnTo>
                <a:lnTo>
                  <a:pt x="271018" y="95376"/>
                </a:lnTo>
                <a:lnTo>
                  <a:pt x="393446" y="95376"/>
                </a:lnTo>
                <a:lnTo>
                  <a:pt x="393446" y="92583"/>
                </a:lnTo>
                <a:lnTo>
                  <a:pt x="392430" y="87630"/>
                </a:lnTo>
                <a:lnTo>
                  <a:pt x="390398" y="83312"/>
                </a:lnTo>
                <a:lnTo>
                  <a:pt x="388493" y="78867"/>
                </a:lnTo>
                <a:lnTo>
                  <a:pt x="361076" y="61372"/>
                </a:lnTo>
                <a:lnTo>
                  <a:pt x="352933" y="60706"/>
                </a:lnTo>
                <a:close/>
              </a:path>
              <a:path w="401955" h="220345">
                <a:moveTo>
                  <a:pt x="393446" y="95376"/>
                </a:moveTo>
                <a:lnTo>
                  <a:pt x="337820" y="95376"/>
                </a:lnTo>
                <a:lnTo>
                  <a:pt x="341376" y="96393"/>
                </a:lnTo>
                <a:lnTo>
                  <a:pt x="343408" y="98171"/>
                </a:lnTo>
                <a:lnTo>
                  <a:pt x="345440" y="100075"/>
                </a:lnTo>
                <a:lnTo>
                  <a:pt x="346329" y="102743"/>
                </a:lnTo>
                <a:lnTo>
                  <a:pt x="346329" y="110362"/>
                </a:lnTo>
                <a:lnTo>
                  <a:pt x="345440" y="113030"/>
                </a:lnTo>
                <a:lnTo>
                  <a:pt x="343408" y="115062"/>
                </a:lnTo>
                <a:lnTo>
                  <a:pt x="341376" y="116967"/>
                </a:lnTo>
                <a:lnTo>
                  <a:pt x="337820" y="117983"/>
                </a:lnTo>
                <a:lnTo>
                  <a:pt x="393203" y="117983"/>
                </a:lnTo>
                <a:lnTo>
                  <a:pt x="393446" y="115443"/>
                </a:lnTo>
                <a:lnTo>
                  <a:pt x="393446" y="95376"/>
                </a:lnTo>
                <a:close/>
              </a:path>
              <a:path w="401955" h="220345">
                <a:moveTo>
                  <a:pt x="172816" y="117094"/>
                </a:moveTo>
                <a:lnTo>
                  <a:pt x="130556" y="117094"/>
                </a:lnTo>
                <a:lnTo>
                  <a:pt x="130556" y="121920"/>
                </a:lnTo>
                <a:lnTo>
                  <a:pt x="159385" y="121920"/>
                </a:lnTo>
                <a:lnTo>
                  <a:pt x="164846" y="121793"/>
                </a:lnTo>
                <a:lnTo>
                  <a:pt x="169037" y="120396"/>
                </a:lnTo>
                <a:lnTo>
                  <a:pt x="172212" y="117601"/>
                </a:lnTo>
                <a:lnTo>
                  <a:pt x="172816" y="117094"/>
                </a:lnTo>
                <a:close/>
              </a:path>
              <a:path w="401955" h="220345">
                <a:moveTo>
                  <a:pt x="106806" y="85725"/>
                </a:moveTo>
                <a:lnTo>
                  <a:pt x="0" y="85725"/>
                </a:lnTo>
                <a:lnTo>
                  <a:pt x="29" y="106299"/>
                </a:lnTo>
                <a:lnTo>
                  <a:pt x="127" y="110109"/>
                </a:lnTo>
                <a:lnTo>
                  <a:pt x="1651" y="113919"/>
                </a:lnTo>
                <a:lnTo>
                  <a:pt x="4572" y="116459"/>
                </a:lnTo>
                <a:lnTo>
                  <a:pt x="7366" y="118999"/>
                </a:lnTo>
                <a:lnTo>
                  <a:pt x="11430" y="120269"/>
                </a:lnTo>
                <a:lnTo>
                  <a:pt x="110743" y="120269"/>
                </a:lnTo>
                <a:lnTo>
                  <a:pt x="115697" y="119887"/>
                </a:lnTo>
                <a:lnTo>
                  <a:pt x="120523" y="119125"/>
                </a:lnTo>
                <a:lnTo>
                  <a:pt x="124968" y="118491"/>
                </a:lnTo>
                <a:lnTo>
                  <a:pt x="128270" y="117856"/>
                </a:lnTo>
                <a:lnTo>
                  <a:pt x="130556" y="117094"/>
                </a:lnTo>
                <a:lnTo>
                  <a:pt x="172816" y="117094"/>
                </a:lnTo>
                <a:lnTo>
                  <a:pt x="175387" y="114935"/>
                </a:lnTo>
                <a:lnTo>
                  <a:pt x="176911" y="111125"/>
                </a:lnTo>
                <a:lnTo>
                  <a:pt x="177037" y="85851"/>
                </a:lnTo>
                <a:lnTo>
                  <a:pt x="111633" y="85851"/>
                </a:lnTo>
                <a:lnTo>
                  <a:pt x="106806" y="85725"/>
                </a:lnTo>
                <a:close/>
              </a:path>
              <a:path w="401955" h="220345">
                <a:moveTo>
                  <a:pt x="177037" y="9906"/>
                </a:moveTo>
                <a:lnTo>
                  <a:pt x="130556" y="9906"/>
                </a:lnTo>
                <a:lnTo>
                  <a:pt x="130556" y="82550"/>
                </a:lnTo>
                <a:lnTo>
                  <a:pt x="128778" y="83438"/>
                </a:lnTo>
                <a:lnTo>
                  <a:pt x="125603" y="84200"/>
                </a:lnTo>
                <a:lnTo>
                  <a:pt x="116459" y="85471"/>
                </a:lnTo>
                <a:lnTo>
                  <a:pt x="111633" y="85851"/>
                </a:lnTo>
                <a:lnTo>
                  <a:pt x="177037" y="85851"/>
                </a:lnTo>
                <a:lnTo>
                  <a:pt x="177037" y="84455"/>
                </a:lnTo>
                <a:lnTo>
                  <a:pt x="194437" y="84455"/>
                </a:lnTo>
                <a:lnTo>
                  <a:pt x="198374" y="83312"/>
                </a:lnTo>
                <a:lnTo>
                  <a:pt x="201168" y="81153"/>
                </a:lnTo>
                <a:lnTo>
                  <a:pt x="203835" y="78994"/>
                </a:lnTo>
                <a:lnTo>
                  <a:pt x="205359" y="75565"/>
                </a:lnTo>
                <a:lnTo>
                  <a:pt x="205359" y="44831"/>
                </a:lnTo>
                <a:lnTo>
                  <a:pt x="177037" y="44831"/>
                </a:lnTo>
                <a:lnTo>
                  <a:pt x="177037" y="9906"/>
                </a:lnTo>
                <a:close/>
              </a:path>
              <a:path w="401955" h="220345">
                <a:moveTo>
                  <a:pt x="65405" y="54737"/>
                </a:moveTo>
                <a:lnTo>
                  <a:pt x="20828" y="54737"/>
                </a:lnTo>
                <a:lnTo>
                  <a:pt x="20828" y="85725"/>
                </a:lnTo>
                <a:lnTo>
                  <a:pt x="65405" y="85725"/>
                </a:lnTo>
                <a:lnTo>
                  <a:pt x="65405" y="54737"/>
                </a:lnTo>
                <a:close/>
              </a:path>
              <a:path w="401955" h="220345">
                <a:moveTo>
                  <a:pt x="122301" y="9906"/>
                </a:moveTo>
                <a:lnTo>
                  <a:pt x="5587" y="9906"/>
                </a:lnTo>
                <a:lnTo>
                  <a:pt x="5461" y="35433"/>
                </a:lnTo>
                <a:lnTo>
                  <a:pt x="6858" y="38862"/>
                </a:lnTo>
                <a:lnTo>
                  <a:pt x="9525" y="41401"/>
                </a:lnTo>
                <a:lnTo>
                  <a:pt x="12192" y="43815"/>
                </a:lnTo>
                <a:lnTo>
                  <a:pt x="15493" y="45085"/>
                </a:lnTo>
                <a:lnTo>
                  <a:pt x="75946" y="45085"/>
                </a:lnTo>
                <a:lnTo>
                  <a:pt x="75901" y="54737"/>
                </a:lnTo>
                <a:lnTo>
                  <a:pt x="75565" y="59562"/>
                </a:lnTo>
                <a:lnTo>
                  <a:pt x="74041" y="70358"/>
                </a:lnTo>
                <a:lnTo>
                  <a:pt x="72643" y="75565"/>
                </a:lnTo>
                <a:lnTo>
                  <a:pt x="70485" y="80518"/>
                </a:lnTo>
                <a:lnTo>
                  <a:pt x="114300" y="80518"/>
                </a:lnTo>
                <a:lnTo>
                  <a:pt x="116331" y="76326"/>
                </a:lnTo>
                <a:lnTo>
                  <a:pt x="118110" y="71247"/>
                </a:lnTo>
                <a:lnTo>
                  <a:pt x="119761" y="64897"/>
                </a:lnTo>
                <a:lnTo>
                  <a:pt x="121412" y="58674"/>
                </a:lnTo>
                <a:lnTo>
                  <a:pt x="122301" y="52197"/>
                </a:lnTo>
                <a:lnTo>
                  <a:pt x="122301" y="9906"/>
                </a:lnTo>
                <a:close/>
              </a:path>
              <a:path w="401955" h="220345">
                <a:moveTo>
                  <a:pt x="395478" y="19685"/>
                </a:moveTo>
                <a:lnTo>
                  <a:pt x="212979" y="19685"/>
                </a:lnTo>
                <a:lnTo>
                  <a:pt x="212979" y="46990"/>
                </a:lnTo>
                <a:lnTo>
                  <a:pt x="214122" y="50165"/>
                </a:lnTo>
                <a:lnTo>
                  <a:pt x="216281" y="52197"/>
                </a:lnTo>
                <a:lnTo>
                  <a:pt x="218567" y="54229"/>
                </a:lnTo>
                <a:lnTo>
                  <a:pt x="221869" y="55245"/>
                </a:lnTo>
                <a:lnTo>
                  <a:pt x="226314" y="55118"/>
                </a:lnTo>
                <a:lnTo>
                  <a:pt x="387016" y="55118"/>
                </a:lnTo>
                <a:lnTo>
                  <a:pt x="390017" y="54229"/>
                </a:lnTo>
                <a:lnTo>
                  <a:pt x="394335" y="50165"/>
                </a:lnTo>
                <a:lnTo>
                  <a:pt x="395478" y="46990"/>
                </a:lnTo>
                <a:lnTo>
                  <a:pt x="395478" y="19685"/>
                </a:lnTo>
                <a:close/>
              </a:path>
              <a:path w="401955" h="220345">
                <a:moveTo>
                  <a:pt x="387016" y="55118"/>
                </a:moveTo>
                <a:lnTo>
                  <a:pt x="382143" y="55118"/>
                </a:lnTo>
                <a:lnTo>
                  <a:pt x="386588" y="55245"/>
                </a:lnTo>
                <a:lnTo>
                  <a:pt x="387016" y="55118"/>
                </a:lnTo>
                <a:close/>
              </a:path>
              <a:path w="401955" h="220345">
                <a:moveTo>
                  <a:pt x="329184" y="0"/>
                </a:moveTo>
                <a:lnTo>
                  <a:pt x="282575" y="0"/>
                </a:lnTo>
                <a:lnTo>
                  <a:pt x="282575" y="19685"/>
                </a:lnTo>
                <a:lnTo>
                  <a:pt x="329184" y="19685"/>
                </a:lnTo>
                <a:lnTo>
                  <a:pt x="3291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40914" y="4086859"/>
            <a:ext cx="397510" cy="211454"/>
          </a:xfrm>
          <a:custGeom>
            <a:avLst/>
            <a:gdLst/>
            <a:ahLst/>
            <a:cxnLst/>
            <a:rect l="l" t="t" r="r" b="b"/>
            <a:pathLst>
              <a:path w="397510" h="211454">
                <a:moveTo>
                  <a:pt x="359283" y="120650"/>
                </a:moveTo>
                <a:lnTo>
                  <a:pt x="262001" y="120650"/>
                </a:lnTo>
                <a:lnTo>
                  <a:pt x="254166" y="121249"/>
                </a:lnTo>
                <a:lnTo>
                  <a:pt x="224859" y="146270"/>
                </a:lnTo>
                <a:lnTo>
                  <a:pt x="224028" y="153797"/>
                </a:lnTo>
                <a:lnTo>
                  <a:pt x="224028" y="178053"/>
                </a:lnTo>
                <a:lnTo>
                  <a:pt x="247046" y="209026"/>
                </a:lnTo>
                <a:lnTo>
                  <a:pt x="262001" y="211200"/>
                </a:lnTo>
                <a:lnTo>
                  <a:pt x="359283" y="211200"/>
                </a:lnTo>
                <a:lnTo>
                  <a:pt x="394382" y="192214"/>
                </a:lnTo>
                <a:lnTo>
                  <a:pt x="397256" y="178053"/>
                </a:lnTo>
                <a:lnTo>
                  <a:pt x="397256" y="174625"/>
                </a:lnTo>
                <a:lnTo>
                  <a:pt x="277495" y="174625"/>
                </a:lnTo>
                <a:lnTo>
                  <a:pt x="274447" y="173862"/>
                </a:lnTo>
                <a:lnTo>
                  <a:pt x="272796" y="172338"/>
                </a:lnTo>
                <a:lnTo>
                  <a:pt x="271272" y="170814"/>
                </a:lnTo>
                <a:lnTo>
                  <a:pt x="270510" y="168910"/>
                </a:lnTo>
                <a:lnTo>
                  <a:pt x="270510" y="162305"/>
                </a:lnTo>
                <a:lnTo>
                  <a:pt x="271272" y="160400"/>
                </a:lnTo>
                <a:lnTo>
                  <a:pt x="272796" y="158876"/>
                </a:lnTo>
                <a:lnTo>
                  <a:pt x="274447" y="157352"/>
                </a:lnTo>
                <a:lnTo>
                  <a:pt x="277495" y="156590"/>
                </a:lnTo>
                <a:lnTo>
                  <a:pt x="397256" y="156590"/>
                </a:lnTo>
                <a:lnTo>
                  <a:pt x="397256" y="153797"/>
                </a:lnTo>
                <a:lnTo>
                  <a:pt x="374443" y="122872"/>
                </a:lnTo>
                <a:lnTo>
                  <a:pt x="367262" y="121249"/>
                </a:lnTo>
                <a:lnTo>
                  <a:pt x="359283" y="120650"/>
                </a:lnTo>
                <a:close/>
              </a:path>
              <a:path w="397510" h="211454">
                <a:moveTo>
                  <a:pt x="397256" y="156590"/>
                </a:moveTo>
                <a:lnTo>
                  <a:pt x="344043" y="156590"/>
                </a:lnTo>
                <a:lnTo>
                  <a:pt x="347091" y="157352"/>
                </a:lnTo>
                <a:lnTo>
                  <a:pt x="350139" y="160400"/>
                </a:lnTo>
                <a:lnTo>
                  <a:pt x="350774" y="162305"/>
                </a:lnTo>
                <a:lnTo>
                  <a:pt x="350774" y="168910"/>
                </a:lnTo>
                <a:lnTo>
                  <a:pt x="350139" y="170814"/>
                </a:lnTo>
                <a:lnTo>
                  <a:pt x="347091" y="173862"/>
                </a:lnTo>
                <a:lnTo>
                  <a:pt x="344043" y="174625"/>
                </a:lnTo>
                <a:lnTo>
                  <a:pt x="397256" y="174625"/>
                </a:lnTo>
                <a:lnTo>
                  <a:pt x="397256" y="156590"/>
                </a:lnTo>
                <a:close/>
              </a:path>
              <a:path w="397510" h="211454">
                <a:moveTo>
                  <a:pt x="165988" y="204342"/>
                </a:moveTo>
                <a:lnTo>
                  <a:pt x="131064" y="204342"/>
                </a:lnTo>
                <a:lnTo>
                  <a:pt x="131064" y="210312"/>
                </a:lnTo>
                <a:lnTo>
                  <a:pt x="151892" y="210312"/>
                </a:lnTo>
                <a:lnTo>
                  <a:pt x="155829" y="209550"/>
                </a:lnTo>
                <a:lnTo>
                  <a:pt x="159258" y="208152"/>
                </a:lnTo>
                <a:lnTo>
                  <a:pt x="162687" y="206628"/>
                </a:lnTo>
                <a:lnTo>
                  <a:pt x="165862" y="204469"/>
                </a:lnTo>
                <a:close/>
              </a:path>
              <a:path w="397510" h="211454">
                <a:moveTo>
                  <a:pt x="177419" y="253"/>
                </a:moveTo>
                <a:lnTo>
                  <a:pt x="131064" y="253"/>
                </a:lnTo>
                <a:lnTo>
                  <a:pt x="131064" y="170687"/>
                </a:lnTo>
                <a:lnTo>
                  <a:pt x="130048" y="171195"/>
                </a:lnTo>
                <a:lnTo>
                  <a:pt x="127762" y="171957"/>
                </a:lnTo>
                <a:lnTo>
                  <a:pt x="125222" y="172719"/>
                </a:lnTo>
                <a:lnTo>
                  <a:pt x="123698" y="172974"/>
                </a:lnTo>
                <a:lnTo>
                  <a:pt x="120777" y="173736"/>
                </a:lnTo>
                <a:lnTo>
                  <a:pt x="117602" y="174116"/>
                </a:lnTo>
                <a:lnTo>
                  <a:pt x="114173" y="174243"/>
                </a:lnTo>
                <a:lnTo>
                  <a:pt x="0" y="174243"/>
                </a:lnTo>
                <a:lnTo>
                  <a:pt x="0" y="201675"/>
                </a:lnTo>
                <a:lnTo>
                  <a:pt x="1143" y="204850"/>
                </a:lnTo>
                <a:lnTo>
                  <a:pt x="3302" y="206882"/>
                </a:lnTo>
                <a:lnTo>
                  <a:pt x="5587" y="208914"/>
                </a:lnTo>
                <a:lnTo>
                  <a:pt x="8890" y="209930"/>
                </a:lnTo>
                <a:lnTo>
                  <a:pt x="13335" y="209803"/>
                </a:lnTo>
                <a:lnTo>
                  <a:pt x="107950" y="209550"/>
                </a:lnTo>
                <a:lnTo>
                  <a:pt x="131064" y="204342"/>
                </a:lnTo>
                <a:lnTo>
                  <a:pt x="165988" y="204342"/>
                </a:lnTo>
                <a:lnTo>
                  <a:pt x="177419" y="184785"/>
                </a:lnTo>
                <a:lnTo>
                  <a:pt x="177419" y="111125"/>
                </a:lnTo>
                <a:lnTo>
                  <a:pt x="196723" y="111125"/>
                </a:lnTo>
                <a:lnTo>
                  <a:pt x="201041" y="109981"/>
                </a:lnTo>
                <a:lnTo>
                  <a:pt x="204343" y="107568"/>
                </a:lnTo>
                <a:lnTo>
                  <a:pt x="207518" y="105282"/>
                </a:lnTo>
                <a:lnTo>
                  <a:pt x="209169" y="101600"/>
                </a:lnTo>
                <a:lnTo>
                  <a:pt x="209169" y="71374"/>
                </a:lnTo>
                <a:lnTo>
                  <a:pt x="177419" y="71374"/>
                </a:lnTo>
                <a:lnTo>
                  <a:pt x="177419" y="253"/>
                </a:lnTo>
                <a:close/>
              </a:path>
              <a:path w="397510" h="211454">
                <a:moveTo>
                  <a:pt x="58293" y="43179"/>
                </a:moveTo>
                <a:lnTo>
                  <a:pt x="12446" y="43179"/>
                </a:lnTo>
                <a:lnTo>
                  <a:pt x="14478" y="174243"/>
                </a:lnTo>
                <a:lnTo>
                  <a:pt x="60452" y="174243"/>
                </a:lnTo>
                <a:lnTo>
                  <a:pt x="58293" y="43179"/>
                </a:lnTo>
                <a:close/>
              </a:path>
              <a:path w="397510" h="211454">
                <a:moveTo>
                  <a:pt x="116205" y="43179"/>
                </a:moveTo>
                <a:lnTo>
                  <a:pt x="70231" y="43179"/>
                </a:lnTo>
                <a:lnTo>
                  <a:pt x="68199" y="174243"/>
                </a:lnTo>
                <a:lnTo>
                  <a:pt x="114173" y="174243"/>
                </a:lnTo>
                <a:lnTo>
                  <a:pt x="116205" y="43179"/>
                </a:lnTo>
                <a:close/>
              </a:path>
              <a:path w="397510" h="211454">
                <a:moveTo>
                  <a:pt x="125730" y="635"/>
                </a:moveTo>
                <a:lnTo>
                  <a:pt x="1143" y="635"/>
                </a:lnTo>
                <a:lnTo>
                  <a:pt x="1143" y="28193"/>
                </a:lnTo>
                <a:lnTo>
                  <a:pt x="2286" y="31368"/>
                </a:lnTo>
                <a:lnTo>
                  <a:pt x="4445" y="33400"/>
                </a:lnTo>
                <a:lnTo>
                  <a:pt x="6731" y="35432"/>
                </a:lnTo>
                <a:lnTo>
                  <a:pt x="10033" y="36322"/>
                </a:lnTo>
                <a:lnTo>
                  <a:pt x="116967" y="36322"/>
                </a:lnTo>
                <a:lnTo>
                  <a:pt x="120268" y="35432"/>
                </a:lnTo>
                <a:lnTo>
                  <a:pt x="122555" y="33400"/>
                </a:lnTo>
                <a:lnTo>
                  <a:pt x="124714" y="31368"/>
                </a:lnTo>
                <a:lnTo>
                  <a:pt x="125730" y="28193"/>
                </a:lnTo>
                <a:lnTo>
                  <a:pt x="125730" y="635"/>
                </a:lnTo>
                <a:close/>
              </a:path>
              <a:path w="397510" h="211454">
                <a:moveTo>
                  <a:pt x="394716" y="253"/>
                </a:moveTo>
                <a:lnTo>
                  <a:pt x="348361" y="253"/>
                </a:lnTo>
                <a:lnTo>
                  <a:pt x="348361" y="115442"/>
                </a:lnTo>
                <a:lnTo>
                  <a:pt x="377190" y="115442"/>
                </a:lnTo>
                <a:lnTo>
                  <a:pt x="382651" y="115315"/>
                </a:lnTo>
                <a:lnTo>
                  <a:pt x="386842" y="113918"/>
                </a:lnTo>
                <a:lnTo>
                  <a:pt x="393065" y="108457"/>
                </a:lnTo>
                <a:lnTo>
                  <a:pt x="394716" y="104648"/>
                </a:lnTo>
                <a:lnTo>
                  <a:pt x="394716" y="253"/>
                </a:lnTo>
                <a:close/>
              </a:path>
              <a:path w="397510" h="211454">
                <a:moveTo>
                  <a:pt x="300101" y="0"/>
                </a:moveTo>
                <a:lnTo>
                  <a:pt x="252857" y="0"/>
                </a:lnTo>
                <a:lnTo>
                  <a:pt x="252857" y="17399"/>
                </a:lnTo>
                <a:lnTo>
                  <a:pt x="251995" y="32567"/>
                </a:lnTo>
                <a:lnTo>
                  <a:pt x="235839" y="67944"/>
                </a:lnTo>
                <a:lnTo>
                  <a:pt x="212979" y="78359"/>
                </a:lnTo>
                <a:lnTo>
                  <a:pt x="212979" y="115824"/>
                </a:lnTo>
                <a:lnTo>
                  <a:pt x="256286" y="103759"/>
                </a:lnTo>
                <a:lnTo>
                  <a:pt x="266446" y="96774"/>
                </a:lnTo>
                <a:lnTo>
                  <a:pt x="271018" y="93090"/>
                </a:lnTo>
                <a:lnTo>
                  <a:pt x="274447" y="89153"/>
                </a:lnTo>
                <a:lnTo>
                  <a:pt x="276860" y="84836"/>
                </a:lnTo>
                <a:lnTo>
                  <a:pt x="338709" y="84836"/>
                </a:lnTo>
                <a:lnTo>
                  <a:pt x="338709" y="78359"/>
                </a:lnTo>
                <a:lnTo>
                  <a:pt x="333883" y="77850"/>
                </a:lnTo>
                <a:lnTo>
                  <a:pt x="329184" y="76326"/>
                </a:lnTo>
                <a:lnTo>
                  <a:pt x="303069" y="45307"/>
                </a:lnTo>
                <a:lnTo>
                  <a:pt x="300101" y="17399"/>
                </a:lnTo>
                <a:lnTo>
                  <a:pt x="300101" y="0"/>
                </a:lnTo>
                <a:close/>
              </a:path>
              <a:path w="397510" h="211454">
                <a:moveTo>
                  <a:pt x="338709" y="84836"/>
                </a:moveTo>
                <a:lnTo>
                  <a:pt x="276860" y="84836"/>
                </a:lnTo>
                <a:lnTo>
                  <a:pt x="280906" y="91072"/>
                </a:lnTo>
                <a:lnTo>
                  <a:pt x="315341" y="111887"/>
                </a:lnTo>
                <a:lnTo>
                  <a:pt x="333121" y="115824"/>
                </a:lnTo>
                <a:lnTo>
                  <a:pt x="338709" y="115824"/>
                </a:lnTo>
                <a:lnTo>
                  <a:pt x="338709" y="848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20467" y="4089780"/>
            <a:ext cx="121665" cy="200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546" y="4521200"/>
            <a:ext cx="267335" cy="203200"/>
          </a:xfrm>
          <a:custGeom>
            <a:avLst/>
            <a:gdLst/>
            <a:ahLst/>
            <a:cxnLst/>
            <a:rect l="l" t="t" r="r" b="b"/>
            <a:pathLst>
              <a:path w="267334" h="203200">
                <a:moveTo>
                  <a:pt x="63322" y="0"/>
                </a:moveTo>
                <a:lnTo>
                  <a:pt x="19202" y="16637"/>
                </a:lnTo>
                <a:lnTo>
                  <a:pt x="2057" y="57150"/>
                </a:lnTo>
                <a:lnTo>
                  <a:pt x="2031" y="65024"/>
                </a:lnTo>
                <a:lnTo>
                  <a:pt x="3911" y="72771"/>
                </a:lnTo>
                <a:lnTo>
                  <a:pt x="11468" y="87502"/>
                </a:lnTo>
                <a:lnTo>
                  <a:pt x="17284" y="93599"/>
                </a:lnTo>
                <a:lnTo>
                  <a:pt x="25145" y="98551"/>
                </a:lnTo>
                <a:lnTo>
                  <a:pt x="19581" y="102717"/>
                </a:lnTo>
                <a:lnTo>
                  <a:pt x="464" y="136542"/>
                </a:lnTo>
                <a:lnTo>
                  <a:pt x="0" y="142875"/>
                </a:lnTo>
                <a:lnTo>
                  <a:pt x="1078" y="155590"/>
                </a:lnTo>
                <a:lnTo>
                  <a:pt x="26267" y="193641"/>
                </a:lnTo>
                <a:lnTo>
                  <a:pt x="63322" y="202946"/>
                </a:lnTo>
                <a:lnTo>
                  <a:pt x="70430" y="202686"/>
                </a:lnTo>
                <a:lnTo>
                  <a:pt x="109499" y="186309"/>
                </a:lnTo>
                <a:lnTo>
                  <a:pt x="121527" y="168655"/>
                </a:lnTo>
                <a:lnTo>
                  <a:pt x="63322" y="168655"/>
                </a:lnTo>
                <a:lnTo>
                  <a:pt x="58140" y="168528"/>
                </a:lnTo>
                <a:lnTo>
                  <a:pt x="44576" y="142366"/>
                </a:lnTo>
                <a:lnTo>
                  <a:pt x="44780" y="134492"/>
                </a:lnTo>
                <a:lnTo>
                  <a:pt x="63322" y="115697"/>
                </a:lnTo>
                <a:lnTo>
                  <a:pt x="118319" y="115697"/>
                </a:lnTo>
                <a:lnTo>
                  <a:pt x="116107" y="112250"/>
                </a:lnTo>
                <a:lnTo>
                  <a:pt x="111794" y="107076"/>
                </a:lnTo>
                <a:lnTo>
                  <a:pt x="106849" y="102498"/>
                </a:lnTo>
                <a:lnTo>
                  <a:pt x="101269" y="98551"/>
                </a:lnTo>
                <a:lnTo>
                  <a:pt x="108521" y="93472"/>
                </a:lnTo>
                <a:lnTo>
                  <a:pt x="114134" y="87249"/>
                </a:lnTo>
                <a:lnTo>
                  <a:pt x="116706" y="82550"/>
                </a:lnTo>
                <a:lnTo>
                  <a:pt x="63322" y="82550"/>
                </a:lnTo>
                <a:lnTo>
                  <a:pt x="58940" y="82423"/>
                </a:lnTo>
                <a:lnTo>
                  <a:pt x="55143" y="80263"/>
                </a:lnTo>
                <a:lnTo>
                  <a:pt x="51917" y="75946"/>
                </a:lnTo>
                <a:lnTo>
                  <a:pt x="48704" y="71754"/>
                </a:lnTo>
                <a:lnTo>
                  <a:pt x="47028" y="65912"/>
                </a:lnTo>
                <a:lnTo>
                  <a:pt x="47008" y="65024"/>
                </a:lnTo>
                <a:lnTo>
                  <a:pt x="46977" y="51180"/>
                </a:lnTo>
                <a:lnTo>
                  <a:pt x="48577" y="45338"/>
                </a:lnTo>
                <a:lnTo>
                  <a:pt x="51663" y="41021"/>
                </a:lnTo>
                <a:lnTo>
                  <a:pt x="54749" y="36575"/>
                </a:lnTo>
                <a:lnTo>
                  <a:pt x="58635" y="34416"/>
                </a:lnTo>
                <a:lnTo>
                  <a:pt x="63322" y="34289"/>
                </a:lnTo>
                <a:lnTo>
                  <a:pt x="119652" y="34289"/>
                </a:lnTo>
                <a:lnTo>
                  <a:pt x="114978" y="25378"/>
                </a:lnTo>
                <a:lnTo>
                  <a:pt x="107899" y="16637"/>
                </a:lnTo>
                <a:lnTo>
                  <a:pt x="99069" y="9322"/>
                </a:lnTo>
                <a:lnTo>
                  <a:pt x="88696" y="4127"/>
                </a:lnTo>
                <a:lnTo>
                  <a:pt x="76781" y="1027"/>
                </a:lnTo>
                <a:lnTo>
                  <a:pt x="63322" y="0"/>
                </a:lnTo>
                <a:close/>
              </a:path>
              <a:path w="267334" h="203200">
                <a:moveTo>
                  <a:pt x="118319" y="115697"/>
                </a:moveTo>
                <a:lnTo>
                  <a:pt x="63322" y="115697"/>
                </a:lnTo>
                <a:lnTo>
                  <a:pt x="68402" y="115824"/>
                </a:lnTo>
                <a:lnTo>
                  <a:pt x="72758" y="118363"/>
                </a:lnTo>
                <a:lnTo>
                  <a:pt x="80010" y="128270"/>
                </a:lnTo>
                <a:lnTo>
                  <a:pt x="81864" y="134492"/>
                </a:lnTo>
                <a:lnTo>
                  <a:pt x="81943" y="136538"/>
                </a:lnTo>
                <a:lnTo>
                  <a:pt x="82057" y="142875"/>
                </a:lnTo>
                <a:lnTo>
                  <a:pt x="81914" y="149987"/>
                </a:lnTo>
                <a:lnTo>
                  <a:pt x="63322" y="168655"/>
                </a:lnTo>
                <a:lnTo>
                  <a:pt x="121527" y="168655"/>
                </a:lnTo>
                <a:lnTo>
                  <a:pt x="122358" y="167068"/>
                </a:lnTo>
                <a:lnTo>
                  <a:pt x="125572" y="155590"/>
                </a:lnTo>
                <a:lnTo>
                  <a:pt x="126644" y="142875"/>
                </a:lnTo>
                <a:lnTo>
                  <a:pt x="126165" y="136538"/>
                </a:lnTo>
                <a:lnTo>
                  <a:pt x="124863" y="130286"/>
                </a:lnTo>
                <a:lnTo>
                  <a:pt x="122736" y="124104"/>
                </a:lnTo>
                <a:lnTo>
                  <a:pt x="119786" y="117983"/>
                </a:lnTo>
                <a:lnTo>
                  <a:pt x="118319" y="115697"/>
                </a:lnTo>
                <a:close/>
              </a:path>
              <a:path w="267334" h="203200">
                <a:moveTo>
                  <a:pt x="119652" y="34289"/>
                </a:moveTo>
                <a:lnTo>
                  <a:pt x="63322" y="34289"/>
                </a:lnTo>
                <a:lnTo>
                  <a:pt x="68300" y="34416"/>
                </a:lnTo>
                <a:lnTo>
                  <a:pt x="72237" y="36575"/>
                </a:lnTo>
                <a:lnTo>
                  <a:pt x="75120" y="41021"/>
                </a:lnTo>
                <a:lnTo>
                  <a:pt x="78016" y="45338"/>
                </a:lnTo>
                <a:lnTo>
                  <a:pt x="79489" y="51180"/>
                </a:lnTo>
                <a:lnTo>
                  <a:pt x="63322" y="82550"/>
                </a:lnTo>
                <a:lnTo>
                  <a:pt x="116706" y="82550"/>
                </a:lnTo>
                <a:lnTo>
                  <a:pt x="118097" y="80010"/>
                </a:lnTo>
                <a:lnTo>
                  <a:pt x="122072" y="72644"/>
                </a:lnTo>
                <a:lnTo>
                  <a:pt x="124079" y="65024"/>
                </a:lnTo>
                <a:lnTo>
                  <a:pt x="124129" y="57150"/>
                </a:lnTo>
                <a:lnTo>
                  <a:pt x="123093" y="45622"/>
                </a:lnTo>
                <a:lnTo>
                  <a:pt x="120043" y="35036"/>
                </a:lnTo>
                <a:lnTo>
                  <a:pt x="119652" y="34289"/>
                </a:lnTo>
                <a:close/>
              </a:path>
              <a:path w="267334" h="203200">
                <a:moveTo>
                  <a:pt x="250545" y="172847"/>
                </a:moveTo>
                <a:lnTo>
                  <a:pt x="208254" y="172847"/>
                </a:lnTo>
                <a:lnTo>
                  <a:pt x="208254" y="200660"/>
                </a:lnTo>
                <a:lnTo>
                  <a:pt x="240868" y="200660"/>
                </a:lnTo>
                <a:lnTo>
                  <a:pt x="244348" y="199644"/>
                </a:lnTo>
                <a:lnTo>
                  <a:pt x="246799" y="197485"/>
                </a:lnTo>
                <a:lnTo>
                  <a:pt x="249262" y="195452"/>
                </a:lnTo>
                <a:lnTo>
                  <a:pt x="250520" y="192150"/>
                </a:lnTo>
                <a:lnTo>
                  <a:pt x="250545" y="172847"/>
                </a:lnTo>
                <a:close/>
              </a:path>
              <a:path w="267334" h="203200">
                <a:moveTo>
                  <a:pt x="242087" y="2286"/>
                </a:moveTo>
                <a:lnTo>
                  <a:pt x="195452" y="2286"/>
                </a:lnTo>
                <a:lnTo>
                  <a:pt x="133730" y="138937"/>
                </a:lnTo>
                <a:lnTo>
                  <a:pt x="133730" y="172847"/>
                </a:lnTo>
                <a:lnTo>
                  <a:pt x="257975" y="172847"/>
                </a:lnTo>
                <a:lnTo>
                  <a:pt x="261302" y="171830"/>
                </a:lnTo>
                <a:lnTo>
                  <a:pt x="263486" y="169799"/>
                </a:lnTo>
                <a:lnTo>
                  <a:pt x="265683" y="167894"/>
                </a:lnTo>
                <a:lnTo>
                  <a:pt x="266788" y="164591"/>
                </a:lnTo>
                <a:lnTo>
                  <a:pt x="266776" y="136905"/>
                </a:lnTo>
                <a:lnTo>
                  <a:pt x="181508" y="136905"/>
                </a:lnTo>
                <a:lnTo>
                  <a:pt x="242087" y="2286"/>
                </a:lnTo>
                <a:close/>
              </a:path>
              <a:path w="267334" h="203200">
                <a:moveTo>
                  <a:pt x="250545" y="83185"/>
                </a:moveTo>
                <a:lnTo>
                  <a:pt x="208254" y="83185"/>
                </a:lnTo>
                <a:lnTo>
                  <a:pt x="208254" y="136905"/>
                </a:lnTo>
                <a:lnTo>
                  <a:pt x="250545" y="136905"/>
                </a:lnTo>
                <a:lnTo>
                  <a:pt x="250545" y="8318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052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03019" y="4517771"/>
            <a:ext cx="804545" cy="212725"/>
          </a:xfrm>
          <a:custGeom>
            <a:avLst/>
            <a:gdLst/>
            <a:ahLst/>
            <a:cxnLst/>
            <a:rect l="l" t="t" r="r" b="b"/>
            <a:pathLst>
              <a:path w="804544" h="212725">
                <a:moveTo>
                  <a:pt x="471678" y="130555"/>
                </a:moveTo>
                <a:lnTo>
                  <a:pt x="425323" y="130555"/>
                </a:lnTo>
                <a:lnTo>
                  <a:pt x="425323" y="201675"/>
                </a:lnTo>
                <a:lnTo>
                  <a:pt x="426593" y="205231"/>
                </a:lnTo>
                <a:lnTo>
                  <a:pt x="429132" y="207644"/>
                </a:lnTo>
                <a:lnTo>
                  <a:pt x="431546" y="210184"/>
                </a:lnTo>
                <a:lnTo>
                  <a:pt x="435229" y="211454"/>
                </a:lnTo>
                <a:lnTo>
                  <a:pt x="588899" y="211454"/>
                </a:lnTo>
                <a:lnTo>
                  <a:pt x="592582" y="210184"/>
                </a:lnTo>
                <a:lnTo>
                  <a:pt x="595122" y="207644"/>
                </a:lnTo>
                <a:lnTo>
                  <a:pt x="597662" y="205231"/>
                </a:lnTo>
                <a:lnTo>
                  <a:pt x="598932" y="201675"/>
                </a:lnTo>
                <a:lnTo>
                  <a:pt x="599059" y="196976"/>
                </a:lnTo>
                <a:lnTo>
                  <a:pt x="599059" y="178053"/>
                </a:lnTo>
                <a:lnTo>
                  <a:pt x="471678" y="178053"/>
                </a:lnTo>
                <a:lnTo>
                  <a:pt x="471678" y="170052"/>
                </a:lnTo>
                <a:lnTo>
                  <a:pt x="599059" y="170052"/>
                </a:lnTo>
                <a:lnTo>
                  <a:pt x="599059" y="138937"/>
                </a:lnTo>
                <a:lnTo>
                  <a:pt x="471678" y="138937"/>
                </a:lnTo>
                <a:lnTo>
                  <a:pt x="471678" y="130555"/>
                </a:lnTo>
                <a:close/>
              </a:path>
              <a:path w="804544" h="212725">
                <a:moveTo>
                  <a:pt x="599059" y="170052"/>
                </a:moveTo>
                <a:lnTo>
                  <a:pt x="552831" y="170052"/>
                </a:lnTo>
                <a:lnTo>
                  <a:pt x="552831" y="178053"/>
                </a:lnTo>
                <a:lnTo>
                  <a:pt x="599059" y="178053"/>
                </a:lnTo>
                <a:lnTo>
                  <a:pt x="599059" y="170052"/>
                </a:lnTo>
                <a:close/>
              </a:path>
              <a:path w="804544" h="212725">
                <a:moveTo>
                  <a:pt x="599059" y="130555"/>
                </a:moveTo>
                <a:lnTo>
                  <a:pt x="552577" y="130555"/>
                </a:lnTo>
                <a:lnTo>
                  <a:pt x="552577" y="138937"/>
                </a:lnTo>
                <a:lnTo>
                  <a:pt x="599059" y="138937"/>
                </a:lnTo>
                <a:lnTo>
                  <a:pt x="599059" y="130555"/>
                </a:lnTo>
                <a:close/>
              </a:path>
              <a:path w="804544" h="212725">
                <a:moveTo>
                  <a:pt x="189738" y="178307"/>
                </a:moveTo>
                <a:lnTo>
                  <a:pt x="6858" y="178307"/>
                </a:lnTo>
                <a:lnTo>
                  <a:pt x="6858" y="212598"/>
                </a:lnTo>
                <a:lnTo>
                  <a:pt x="48363" y="208954"/>
                </a:lnTo>
                <a:lnTo>
                  <a:pt x="84074" y="198754"/>
                </a:lnTo>
                <a:lnTo>
                  <a:pt x="90297" y="195961"/>
                </a:lnTo>
                <a:lnTo>
                  <a:pt x="94996" y="192658"/>
                </a:lnTo>
                <a:lnTo>
                  <a:pt x="98298" y="188975"/>
                </a:lnTo>
                <a:lnTo>
                  <a:pt x="189738" y="188975"/>
                </a:lnTo>
                <a:lnTo>
                  <a:pt x="189738" y="178307"/>
                </a:lnTo>
                <a:close/>
              </a:path>
              <a:path w="804544" h="212725">
                <a:moveTo>
                  <a:pt x="189738" y="188975"/>
                </a:moveTo>
                <a:lnTo>
                  <a:pt x="98298" y="188975"/>
                </a:lnTo>
                <a:lnTo>
                  <a:pt x="104294" y="194190"/>
                </a:lnTo>
                <a:lnTo>
                  <a:pt x="141311" y="207696"/>
                </a:lnTo>
                <a:lnTo>
                  <a:pt x="182637" y="212500"/>
                </a:lnTo>
                <a:lnTo>
                  <a:pt x="189738" y="212598"/>
                </a:lnTo>
                <a:lnTo>
                  <a:pt x="189738" y="188975"/>
                </a:lnTo>
                <a:close/>
              </a:path>
              <a:path w="804544" h="212725">
                <a:moveTo>
                  <a:pt x="121412" y="145161"/>
                </a:moveTo>
                <a:lnTo>
                  <a:pt x="75438" y="145161"/>
                </a:lnTo>
                <a:lnTo>
                  <a:pt x="75438" y="153034"/>
                </a:lnTo>
                <a:lnTo>
                  <a:pt x="73533" y="157733"/>
                </a:lnTo>
                <a:lnTo>
                  <a:pt x="37973" y="175387"/>
                </a:lnTo>
                <a:lnTo>
                  <a:pt x="14732" y="178307"/>
                </a:lnTo>
                <a:lnTo>
                  <a:pt x="181864" y="178307"/>
                </a:lnTo>
                <a:lnTo>
                  <a:pt x="136144" y="168782"/>
                </a:lnTo>
                <a:lnTo>
                  <a:pt x="121412" y="153034"/>
                </a:lnTo>
                <a:lnTo>
                  <a:pt x="121412" y="145161"/>
                </a:lnTo>
                <a:close/>
              </a:path>
              <a:path w="804544" h="212725">
                <a:moveTo>
                  <a:pt x="121412" y="125475"/>
                </a:moveTo>
                <a:lnTo>
                  <a:pt x="74930" y="125475"/>
                </a:lnTo>
                <a:lnTo>
                  <a:pt x="74930" y="139700"/>
                </a:lnTo>
                <a:lnTo>
                  <a:pt x="116840" y="139700"/>
                </a:lnTo>
                <a:lnTo>
                  <a:pt x="121412" y="135762"/>
                </a:lnTo>
                <a:lnTo>
                  <a:pt x="121412" y="125475"/>
                </a:lnTo>
                <a:close/>
              </a:path>
              <a:path w="804544" h="212725">
                <a:moveTo>
                  <a:pt x="196088" y="90677"/>
                </a:moveTo>
                <a:lnTo>
                  <a:pt x="0" y="90677"/>
                </a:lnTo>
                <a:lnTo>
                  <a:pt x="0" y="116458"/>
                </a:lnTo>
                <a:lnTo>
                  <a:pt x="1270" y="120014"/>
                </a:lnTo>
                <a:lnTo>
                  <a:pt x="3683" y="122174"/>
                </a:lnTo>
                <a:lnTo>
                  <a:pt x="6096" y="124459"/>
                </a:lnTo>
                <a:lnTo>
                  <a:pt x="9779" y="125475"/>
                </a:lnTo>
                <a:lnTo>
                  <a:pt x="186436" y="125475"/>
                </a:lnTo>
                <a:lnTo>
                  <a:pt x="190119" y="124459"/>
                </a:lnTo>
                <a:lnTo>
                  <a:pt x="192532" y="122174"/>
                </a:lnTo>
                <a:lnTo>
                  <a:pt x="194945" y="120014"/>
                </a:lnTo>
                <a:lnTo>
                  <a:pt x="196088" y="116458"/>
                </a:lnTo>
                <a:lnTo>
                  <a:pt x="196088" y="90677"/>
                </a:lnTo>
                <a:close/>
              </a:path>
              <a:path w="804544" h="212725">
                <a:moveTo>
                  <a:pt x="610488" y="90550"/>
                </a:moveTo>
                <a:lnTo>
                  <a:pt x="414274" y="90550"/>
                </a:lnTo>
                <a:lnTo>
                  <a:pt x="414274" y="115696"/>
                </a:lnTo>
                <a:lnTo>
                  <a:pt x="415544" y="119252"/>
                </a:lnTo>
                <a:lnTo>
                  <a:pt x="417956" y="121538"/>
                </a:lnTo>
                <a:lnTo>
                  <a:pt x="420369" y="123698"/>
                </a:lnTo>
                <a:lnTo>
                  <a:pt x="424053" y="124840"/>
                </a:lnTo>
                <a:lnTo>
                  <a:pt x="600710" y="124840"/>
                </a:lnTo>
                <a:lnTo>
                  <a:pt x="604393" y="123698"/>
                </a:lnTo>
                <a:lnTo>
                  <a:pt x="606806" y="121538"/>
                </a:lnTo>
                <a:lnTo>
                  <a:pt x="609219" y="119252"/>
                </a:lnTo>
                <a:lnTo>
                  <a:pt x="610488" y="115696"/>
                </a:lnTo>
                <a:lnTo>
                  <a:pt x="610488" y="90550"/>
                </a:lnTo>
                <a:close/>
              </a:path>
              <a:path w="804544" h="212725">
                <a:moveTo>
                  <a:pt x="536829" y="82676"/>
                </a:moveTo>
                <a:lnTo>
                  <a:pt x="490474" y="82676"/>
                </a:lnTo>
                <a:lnTo>
                  <a:pt x="490474" y="90550"/>
                </a:lnTo>
                <a:lnTo>
                  <a:pt x="536829" y="90550"/>
                </a:lnTo>
                <a:lnTo>
                  <a:pt x="536829" y="82676"/>
                </a:lnTo>
                <a:close/>
              </a:path>
              <a:path w="804544" h="212725">
                <a:moveTo>
                  <a:pt x="471678" y="888"/>
                </a:moveTo>
                <a:lnTo>
                  <a:pt x="425450" y="888"/>
                </a:lnTo>
                <a:lnTo>
                  <a:pt x="425450" y="74549"/>
                </a:lnTo>
                <a:lnTo>
                  <a:pt x="426593" y="77850"/>
                </a:lnTo>
                <a:lnTo>
                  <a:pt x="431038" y="81787"/>
                </a:lnTo>
                <a:lnTo>
                  <a:pt x="434340" y="82803"/>
                </a:lnTo>
                <a:lnTo>
                  <a:pt x="438785" y="82676"/>
                </a:lnTo>
                <a:lnTo>
                  <a:pt x="590835" y="82676"/>
                </a:lnTo>
                <a:lnTo>
                  <a:pt x="593725" y="81787"/>
                </a:lnTo>
                <a:lnTo>
                  <a:pt x="598169" y="77850"/>
                </a:lnTo>
                <a:lnTo>
                  <a:pt x="599186" y="74549"/>
                </a:lnTo>
                <a:lnTo>
                  <a:pt x="599186" y="49402"/>
                </a:lnTo>
                <a:lnTo>
                  <a:pt x="471678" y="49402"/>
                </a:lnTo>
                <a:lnTo>
                  <a:pt x="471678" y="40386"/>
                </a:lnTo>
                <a:lnTo>
                  <a:pt x="599186" y="40386"/>
                </a:lnTo>
                <a:lnTo>
                  <a:pt x="599186" y="10287"/>
                </a:lnTo>
                <a:lnTo>
                  <a:pt x="471678" y="10287"/>
                </a:lnTo>
                <a:lnTo>
                  <a:pt x="471678" y="888"/>
                </a:lnTo>
                <a:close/>
              </a:path>
              <a:path w="804544" h="212725">
                <a:moveTo>
                  <a:pt x="590835" y="82676"/>
                </a:moveTo>
                <a:lnTo>
                  <a:pt x="585978" y="82676"/>
                </a:lnTo>
                <a:lnTo>
                  <a:pt x="590423" y="82803"/>
                </a:lnTo>
                <a:lnTo>
                  <a:pt x="590835" y="82676"/>
                </a:lnTo>
                <a:close/>
              </a:path>
              <a:path w="804544" h="212725">
                <a:moveTo>
                  <a:pt x="535940" y="40386"/>
                </a:moveTo>
                <a:lnTo>
                  <a:pt x="489457" y="40386"/>
                </a:lnTo>
                <a:lnTo>
                  <a:pt x="489457" y="49402"/>
                </a:lnTo>
                <a:lnTo>
                  <a:pt x="535940" y="49402"/>
                </a:lnTo>
                <a:lnTo>
                  <a:pt x="535940" y="40386"/>
                </a:lnTo>
                <a:close/>
              </a:path>
              <a:path w="804544" h="212725">
                <a:moveTo>
                  <a:pt x="599186" y="40386"/>
                </a:moveTo>
                <a:lnTo>
                  <a:pt x="552831" y="40386"/>
                </a:lnTo>
                <a:lnTo>
                  <a:pt x="552831" y="49402"/>
                </a:lnTo>
                <a:lnTo>
                  <a:pt x="599186" y="49402"/>
                </a:lnTo>
                <a:lnTo>
                  <a:pt x="599186" y="40386"/>
                </a:lnTo>
                <a:close/>
              </a:path>
              <a:path w="804544" h="212725">
                <a:moveTo>
                  <a:pt x="535940" y="888"/>
                </a:moveTo>
                <a:lnTo>
                  <a:pt x="489457" y="888"/>
                </a:lnTo>
                <a:lnTo>
                  <a:pt x="489457" y="10287"/>
                </a:lnTo>
                <a:lnTo>
                  <a:pt x="535940" y="10287"/>
                </a:lnTo>
                <a:lnTo>
                  <a:pt x="535940" y="888"/>
                </a:lnTo>
                <a:close/>
              </a:path>
              <a:path w="804544" h="212725">
                <a:moveTo>
                  <a:pt x="599186" y="888"/>
                </a:moveTo>
                <a:lnTo>
                  <a:pt x="552831" y="888"/>
                </a:lnTo>
                <a:lnTo>
                  <a:pt x="552831" y="10287"/>
                </a:lnTo>
                <a:lnTo>
                  <a:pt x="599186" y="10287"/>
                </a:lnTo>
                <a:lnTo>
                  <a:pt x="599186" y="888"/>
                </a:lnTo>
                <a:close/>
              </a:path>
              <a:path w="804544" h="212725">
                <a:moveTo>
                  <a:pt x="742315" y="2031"/>
                </a:moveTo>
                <a:lnTo>
                  <a:pt x="631571" y="2031"/>
                </a:lnTo>
                <a:lnTo>
                  <a:pt x="631698" y="27558"/>
                </a:lnTo>
                <a:lnTo>
                  <a:pt x="633094" y="30987"/>
                </a:lnTo>
                <a:lnTo>
                  <a:pt x="638556" y="35940"/>
                </a:lnTo>
                <a:lnTo>
                  <a:pt x="641731" y="37211"/>
                </a:lnTo>
                <a:lnTo>
                  <a:pt x="693801" y="37464"/>
                </a:lnTo>
                <a:lnTo>
                  <a:pt x="693801" y="94614"/>
                </a:lnTo>
                <a:lnTo>
                  <a:pt x="687103" y="136860"/>
                </a:lnTo>
                <a:lnTo>
                  <a:pt x="656939" y="169243"/>
                </a:lnTo>
                <a:lnTo>
                  <a:pt x="632079" y="174116"/>
                </a:lnTo>
                <a:lnTo>
                  <a:pt x="632079" y="210057"/>
                </a:lnTo>
                <a:lnTo>
                  <a:pt x="678195" y="202310"/>
                </a:lnTo>
                <a:lnTo>
                  <a:pt x="712978" y="178942"/>
                </a:lnTo>
                <a:lnTo>
                  <a:pt x="734933" y="141747"/>
                </a:lnTo>
                <a:lnTo>
                  <a:pt x="742315" y="91693"/>
                </a:lnTo>
                <a:lnTo>
                  <a:pt x="742315" y="2031"/>
                </a:lnTo>
                <a:close/>
              </a:path>
              <a:path w="804544" h="212725">
                <a:moveTo>
                  <a:pt x="293243" y="37464"/>
                </a:moveTo>
                <a:lnTo>
                  <a:pt x="245491" y="37464"/>
                </a:lnTo>
                <a:lnTo>
                  <a:pt x="245491" y="107695"/>
                </a:lnTo>
                <a:lnTo>
                  <a:pt x="244705" y="122983"/>
                </a:lnTo>
                <a:lnTo>
                  <a:pt x="230251" y="160527"/>
                </a:lnTo>
                <a:lnTo>
                  <a:pt x="208153" y="172974"/>
                </a:lnTo>
                <a:lnTo>
                  <a:pt x="208153" y="210565"/>
                </a:lnTo>
                <a:lnTo>
                  <a:pt x="213741" y="210438"/>
                </a:lnTo>
                <a:lnTo>
                  <a:pt x="219583" y="209423"/>
                </a:lnTo>
                <a:lnTo>
                  <a:pt x="225552" y="207517"/>
                </a:lnTo>
                <a:lnTo>
                  <a:pt x="231521" y="205739"/>
                </a:lnTo>
                <a:lnTo>
                  <a:pt x="265886" y="181689"/>
                </a:lnTo>
                <a:lnTo>
                  <a:pt x="269621" y="175259"/>
                </a:lnTo>
                <a:lnTo>
                  <a:pt x="328675" y="175259"/>
                </a:lnTo>
                <a:lnTo>
                  <a:pt x="328675" y="172974"/>
                </a:lnTo>
                <a:lnTo>
                  <a:pt x="324231" y="172212"/>
                </a:lnTo>
                <a:lnTo>
                  <a:pt x="319913" y="170306"/>
                </a:lnTo>
                <a:lnTo>
                  <a:pt x="295989" y="136080"/>
                </a:lnTo>
                <a:lnTo>
                  <a:pt x="293243" y="107695"/>
                </a:lnTo>
                <a:lnTo>
                  <a:pt x="293243" y="37464"/>
                </a:lnTo>
                <a:close/>
              </a:path>
              <a:path w="804544" h="212725">
                <a:moveTo>
                  <a:pt x="328675" y="175259"/>
                </a:moveTo>
                <a:lnTo>
                  <a:pt x="269621" y="175259"/>
                </a:lnTo>
                <a:lnTo>
                  <a:pt x="273379" y="181689"/>
                </a:lnTo>
                <a:lnTo>
                  <a:pt x="312023" y="207581"/>
                </a:lnTo>
                <a:lnTo>
                  <a:pt x="328675" y="210565"/>
                </a:lnTo>
                <a:lnTo>
                  <a:pt x="328675" y="175259"/>
                </a:lnTo>
                <a:close/>
              </a:path>
              <a:path w="804544" h="212725">
                <a:moveTo>
                  <a:pt x="327532" y="1777"/>
                </a:moveTo>
                <a:lnTo>
                  <a:pt x="210058" y="1777"/>
                </a:lnTo>
                <a:lnTo>
                  <a:pt x="210058" y="29337"/>
                </a:lnTo>
                <a:lnTo>
                  <a:pt x="211074" y="32512"/>
                </a:lnTo>
                <a:lnTo>
                  <a:pt x="213233" y="34543"/>
                </a:lnTo>
                <a:lnTo>
                  <a:pt x="215519" y="36575"/>
                </a:lnTo>
                <a:lnTo>
                  <a:pt x="218821" y="37464"/>
                </a:lnTo>
                <a:lnTo>
                  <a:pt x="318643" y="37464"/>
                </a:lnTo>
                <a:lnTo>
                  <a:pt x="322072" y="36575"/>
                </a:lnTo>
                <a:lnTo>
                  <a:pt x="326390" y="32512"/>
                </a:lnTo>
                <a:lnTo>
                  <a:pt x="327532" y="29337"/>
                </a:lnTo>
                <a:lnTo>
                  <a:pt x="327532" y="1777"/>
                </a:lnTo>
                <a:close/>
              </a:path>
              <a:path w="804544" h="212725">
                <a:moveTo>
                  <a:pt x="804418" y="1396"/>
                </a:moveTo>
                <a:lnTo>
                  <a:pt x="758063" y="1396"/>
                </a:lnTo>
                <a:lnTo>
                  <a:pt x="758063" y="211454"/>
                </a:lnTo>
                <a:lnTo>
                  <a:pt x="778891" y="211454"/>
                </a:lnTo>
                <a:lnTo>
                  <a:pt x="782828" y="210692"/>
                </a:lnTo>
                <a:lnTo>
                  <a:pt x="804418" y="185927"/>
                </a:lnTo>
                <a:lnTo>
                  <a:pt x="804418" y="1396"/>
                </a:lnTo>
                <a:close/>
              </a:path>
              <a:path w="804544" h="212725">
                <a:moveTo>
                  <a:pt x="380746" y="1396"/>
                </a:moveTo>
                <a:lnTo>
                  <a:pt x="334391" y="1396"/>
                </a:lnTo>
                <a:lnTo>
                  <a:pt x="334391" y="211454"/>
                </a:lnTo>
                <a:lnTo>
                  <a:pt x="355219" y="211454"/>
                </a:lnTo>
                <a:lnTo>
                  <a:pt x="359156" y="210692"/>
                </a:lnTo>
                <a:lnTo>
                  <a:pt x="380746" y="185927"/>
                </a:lnTo>
                <a:lnTo>
                  <a:pt x="380746" y="112267"/>
                </a:lnTo>
                <a:lnTo>
                  <a:pt x="400050" y="112267"/>
                </a:lnTo>
                <a:lnTo>
                  <a:pt x="404368" y="111125"/>
                </a:lnTo>
                <a:lnTo>
                  <a:pt x="407669" y="108712"/>
                </a:lnTo>
                <a:lnTo>
                  <a:pt x="410844" y="106425"/>
                </a:lnTo>
                <a:lnTo>
                  <a:pt x="412496" y="102742"/>
                </a:lnTo>
                <a:lnTo>
                  <a:pt x="412496" y="72389"/>
                </a:lnTo>
                <a:lnTo>
                  <a:pt x="380746" y="72389"/>
                </a:lnTo>
                <a:lnTo>
                  <a:pt x="380746" y="1396"/>
                </a:lnTo>
                <a:close/>
              </a:path>
              <a:path w="804544" h="212725">
                <a:moveTo>
                  <a:pt x="189738" y="48005"/>
                </a:moveTo>
                <a:lnTo>
                  <a:pt x="6858" y="48005"/>
                </a:lnTo>
                <a:lnTo>
                  <a:pt x="6858" y="83692"/>
                </a:lnTo>
                <a:lnTo>
                  <a:pt x="48363" y="77942"/>
                </a:lnTo>
                <a:lnTo>
                  <a:pt x="84099" y="62595"/>
                </a:lnTo>
                <a:lnTo>
                  <a:pt x="90297" y="58674"/>
                </a:lnTo>
                <a:lnTo>
                  <a:pt x="94996" y="54482"/>
                </a:lnTo>
                <a:lnTo>
                  <a:pt x="98298" y="50037"/>
                </a:lnTo>
                <a:lnTo>
                  <a:pt x="189738" y="50037"/>
                </a:lnTo>
                <a:lnTo>
                  <a:pt x="189738" y="48005"/>
                </a:lnTo>
                <a:close/>
              </a:path>
              <a:path w="804544" h="212725">
                <a:moveTo>
                  <a:pt x="189738" y="50037"/>
                </a:moveTo>
                <a:lnTo>
                  <a:pt x="98298" y="50037"/>
                </a:lnTo>
                <a:lnTo>
                  <a:pt x="104294" y="56513"/>
                </a:lnTo>
                <a:lnTo>
                  <a:pt x="141311" y="75920"/>
                </a:lnTo>
                <a:lnTo>
                  <a:pt x="182637" y="83528"/>
                </a:lnTo>
                <a:lnTo>
                  <a:pt x="189738" y="83692"/>
                </a:lnTo>
                <a:lnTo>
                  <a:pt x="189738" y="50037"/>
                </a:lnTo>
                <a:close/>
              </a:path>
              <a:path w="804544" h="212725">
                <a:moveTo>
                  <a:pt x="121412" y="0"/>
                </a:moveTo>
                <a:lnTo>
                  <a:pt x="75438" y="0"/>
                </a:lnTo>
                <a:lnTo>
                  <a:pt x="75438" y="4063"/>
                </a:lnTo>
                <a:lnTo>
                  <a:pt x="74035" y="13801"/>
                </a:lnTo>
                <a:lnTo>
                  <a:pt x="45593" y="40258"/>
                </a:lnTo>
                <a:lnTo>
                  <a:pt x="14732" y="48005"/>
                </a:lnTo>
                <a:lnTo>
                  <a:pt x="181864" y="48005"/>
                </a:lnTo>
                <a:lnTo>
                  <a:pt x="143510" y="36321"/>
                </a:lnTo>
                <a:lnTo>
                  <a:pt x="121412" y="4063"/>
                </a:lnTo>
                <a:lnTo>
                  <a:pt x="121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546" y="4953253"/>
            <a:ext cx="262890" cy="203200"/>
          </a:xfrm>
          <a:custGeom>
            <a:avLst/>
            <a:gdLst/>
            <a:ahLst/>
            <a:cxnLst/>
            <a:rect l="l" t="t" r="r" b="b"/>
            <a:pathLst>
              <a:path w="262890" h="203200">
                <a:moveTo>
                  <a:pt x="63322" y="0"/>
                </a:moveTo>
                <a:lnTo>
                  <a:pt x="19202" y="16637"/>
                </a:lnTo>
                <a:lnTo>
                  <a:pt x="2057" y="57150"/>
                </a:lnTo>
                <a:lnTo>
                  <a:pt x="2031" y="65024"/>
                </a:lnTo>
                <a:lnTo>
                  <a:pt x="3911" y="72771"/>
                </a:lnTo>
                <a:lnTo>
                  <a:pt x="11468" y="87503"/>
                </a:lnTo>
                <a:lnTo>
                  <a:pt x="17284" y="93599"/>
                </a:lnTo>
                <a:lnTo>
                  <a:pt x="25145" y="98551"/>
                </a:lnTo>
                <a:lnTo>
                  <a:pt x="19581" y="102717"/>
                </a:lnTo>
                <a:lnTo>
                  <a:pt x="464" y="136542"/>
                </a:lnTo>
                <a:lnTo>
                  <a:pt x="0" y="142875"/>
                </a:lnTo>
                <a:lnTo>
                  <a:pt x="1078" y="155590"/>
                </a:lnTo>
                <a:lnTo>
                  <a:pt x="26267" y="193641"/>
                </a:lnTo>
                <a:lnTo>
                  <a:pt x="63322" y="202946"/>
                </a:lnTo>
                <a:lnTo>
                  <a:pt x="70430" y="202686"/>
                </a:lnTo>
                <a:lnTo>
                  <a:pt x="109499" y="186309"/>
                </a:lnTo>
                <a:lnTo>
                  <a:pt x="121527" y="168656"/>
                </a:lnTo>
                <a:lnTo>
                  <a:pt x="63322" y="168656"/>
                </a:lnTo>
                <a:lnTo>
                  <a:pt x="58140" y="168529"/>
                </a:lnTo>
                <a:lnTo>
                  <a:pt x="44576" y="142367"/>
                </a:lnTo>
                <a:lnTo>
                  <a:pt x="44780" y="134493"/>
                </a:lnTo>
                <a:lnTo>
                  <a:pt x="46723" y="128016"/>
                </a:lnTo>
                <a:lnTo>
                  <a:pt x="54152" y="118363"/>
                </a:lnTo>
                <a:lnTo>
                  <a:pt x="58445" y="115824"/>
                </a:lnTo>
                <a:lnTo>
                  <a:pt x="63322" y="115697"/>
                </a:lnTo>
                <a:lnTo>
                  <a:pt x="118319" y="115697"/>
                </a:lnTo>
                <a:lnTo>
                  <a:pt x="116107" y="112250"/>
                </a:lnTo>
                <a:lnTo>
                  <a:pt x="111794" y="107076"/>
                </a:lnTo>
                <a:lnTo>
                  <a:pt x="106849" y="102498"/>
                </a:lnTo>
                <a:lnTo>
                  <a:pt x="101269" y="98551"/>
                </a:lnTo>
                <a:lnTo>
                  <a:pt x="108521" y="93472"/>
                </a:lnTo>
                <a:lnTo>
                  <a:pt x="114134" y="87249"/>
                </a:lnTo>
                <a:lnTo>
                  <a:pt x="116706" y="82550"/>
                </a:lnTo>
                <a:lnTo>
                  <a:pt x="63322" y="82550"/>
                </a:lnTo>
                <a:lnTo>
                  <a:pt x="58940" y="82423"/>
                </a:lnTo>
                <a:lnTo>
                  <a:pt x="55143" y="80263"/>
                </a:lnTo>
                <a:lnTo>
                  <a:pt x="51917" y="75946"/>
                </a:lnTo>
                <a:lnTo>
                  <a:pt x="48704" y="71755"/>
                </a:lnTo>
                <a:lnTo>
                  <a:pt x="47028" y="65912"/>
                </a:lnTo>
                <a:lnTo>
                  <a:pt x="47008" y="65024"/>
                </a:lnTo>
                <a:lnTo>
                  <a:pt x="46977" y="51181"/>
                </a:lnTo>
                <a:lnTo>
                  <a:pt x="48577" y="45338"/>
                </a:lnTo>
                <a:lnTo>
                  <a:pt x="51663" y="41021"/>
                </a:lnTo>
                <a:lnTo>
                  <a:pt x="54749" y="36575"/>
                </a:lnTo>
                <a:lnTo>
                  <a:pt x="58635" y="34417"/>
                </a:lnTo>
                <a:lnTo>
                  <a:pt x="63322" y="34290"/>
                </a:lnTo>
                <a:lnTo>
                  <a:pt x="119652" y="34290"/>
                </a:lnTo>
                <a:lnTo>
                  <a:pt x="114978" y="25378"/>
                </a:lnTo>
                <a:lnTo>
                  <a:pt x="107899" y="16637"/>
                </a:lnTo>
                <a:lnTo>
                  <a:pt x="99069" y="9322"/>
                </a:lnTo>
                <a:lnTo>
                  <a:pt x="88696" y="4127"/>
                </a:lnTo>
                <a:lnTo>
                  <a:pt x="76781" y="1027"/>
                </a:lnTo>
                <a:lnTo>
                  <a:pt x="63322" y="0"/>
                </a:lnTo>
                <a:close/>
              </a:path>
              <a:path w="262890" h="203200">
                <a:moveTo>
                  <a:pt x="118319" y="115697"/>
                </a:moveTo>
                <a:lnTo>
                  <a:pt x="63322" y="115697"/>
                </a:lnTo>
                <a:lnTo>
                  <a:pt x="68402" y="115824"/>
                </a:lnTo>
                <a:lnTo>
                  <a:pt x="72758" y="118363"/>
                </a:lnTo>
                <a:lnTo>
                  <a:pt x="77051" y="124211"/>
                </a:lnTo>
                <a:lnTo>
                  <a:pt x="80010" y="128143"/>
                </a:lnTo>
                <a:lnTo>
                  <a:pt x="81865" y="134493"/>
                </a:lnTo>
                <a:lnTo>
                  <a:pt x="81943" y="136538"/>
                </a:lnTo>
                <a:lnTo>
                  <a:pt x="82057" y="142875"/>
                </a:lnTo>
                <a:lnTo>
                  <a:pt x="81914" y="149987"/>
                </a:lnTo>
                <a:lnTo>
                  <a:pt x="63322" y="168656"/>
                </a:lnTo>
                <a:lnTo>
                  <a:pt x="121527" y="168656"/>
                </a:lnTo>
                <a:lnTo>
                  <a:pt x="122358" y="167068"/>
                </a:lnTo>
                <a:lnTo>
                  <a:pt x="125572" y="155590"/>
                </a:lnTo>
                <a:lnTo>
                  <a:pt x="126644" y="142875"/>
                </a:lnTo>
                <a:lnTo>
                  <a:pt x="126165" y="136538"/>
                </a:lnTo>
                <a:lnTo>
                  <a:pt x="124863" y="130286"/>
                </a:lnTo>
                <a:lnTo>
                  <a:pt x="122736" y="124104"/>
                </a:lnTo>
                <a:lnTo>
                  <a:pt x="119786" y="117983"/>
                </a:lnTo>
                <a:lnTo>
                  <a:pt x="118319" y="115697"/>
                </a:lnTo>
                <a:close/>
              </a:path>
              <a:path w="262890" h="203200">
                <a:moveTo>
                  <a:pt x="119652" y="34290"/>
                </a:moveTo>
                <a:lnTo>
                  <a:pt x="63322" y="34290"/>
                </a:lnTo>
                <a:lnTo>
                  <a:pt x="68300" y="34417"/>
                </a:lnTo>
                <a:lnTo>
                  <a:pt x="72237" y="36575"/>
                </a:lnTo>
                <a:lnTo>
                  <a:pt x="75120" y="41021"/>
                </a:lnTo>
                <a:lnTo>
                  <a:pt x="78016" y="45338"/>
                </a:lnTo>
                <a:lnTo>
                  <a:pt x="79489" y="51181"/>
                </a:lnTo>
                <a:lnTo>
                  <a:pt x="63322" y="82550"/>
                </a:lnTo>
                <a:lnTo>
                  <a:pt x="116706" y="82550"/>
                </a:lnTo>
                <a:lnTo>
                  <a:pt x="118097" y="80010"/>
                </a:lnTo>
                <a:lnTo>
                  <a:pt x="122072" y="72644"/>
                </a:lnTo>
                <a:lnTo>
                  <a:pt x="124079" y="65024"/>
                </a:lnTo>
                <a:lnTo>
                  <a:pt x="124129" y="57150"/>
                </a:lnTo>
                <a:lnTo>
                  <a:pt x="123093" y="45622"/>
                </a:lnTo>
                <a:lnTo>
                  <a:pt x="120043" y="35036"/>
                </a:lnTo>
                <a:lnTo>
                  <a:pt x="119652" y="34290"/>
                </a:lnTo>
                <a:close/>
              </a:path>
              <a:path w="262890" h="203200">
                <a:moveTo>
                  <a:pt x="184937" y="143763"/>
                </a:moveTo>
                <a:lnTo>
                  <a:pt x="140360" y="143763"/>
                </a:lnTo>
                <a:lnTo>
                  <a:pt x="141860" y="157029"/>
                </a:lnTo>
                <a:lnTo>
                  <a:pt x="167270" y="193684"/>
                </a:lnTo>
                <a:lnTo>
                  <a:pt x="200939" y="202311"/>
                </a:lnTo>
                <a:lnTo>
                  <a:pt x="214841" y="201142"/>
                </a:lnTo>
                <a:lnTo>
                  <a:pt x="253319" y="174892"/>
                </a:lnTo>
                <a:lnTo>
                  <a:pt x="256132" y="168275"/>
                </a:lnTo>
                <a:lnTo>
                  <a:pt x="200939" y="168275"/>
                </a:lnTo>
                <a:lnTo>
                  <a:pt x="197878" y="168148"/>
                </a:lnTo>
                <a:lnTo>
                  <a:pt x="194690" y="165862"/>
                </a:lnTo>
                <a:lnTo>
                  <a:pt x="188099" y="157225"/>
                </a:lnTo>
                <a:lnTo>
                  <a:pt x="185953" y="151257"/>
                </a:lnTo>
                <a:lnTo>
                  <a:pt x="184937" y="143763"/>
                </a:lnTo>
                <a:close/>
              </a:path>
              <a:path w="262890" h="203200">
                <a:moveTo>
                  <a:pt x="256213" y="98933"/>
                </a:moveTo>
                <a:lnTo>
                  <a:pt x="203352" y="98933"/>
                </a:lnTo>
                <a:lnTo>
                  <a:pt x="205104" y="99822"/>
                </a:lnTo>
                <a:lnTo>
                  <a:pt x="206883" y="101346"/>
                </a:lnTo>
                <a:lnTo>
                  <a:pt x="208661" y="102997"/>
                </a:lnTo>
                <a:lnTo>
                  <a:pt x="210413" y="105537"/>
                </a:lnTo>
                <a:lnTo>
                  <a:pt x="212140" y="108838"/>
                </a:lnTo>
                <a:lnTo>
                  <a:pt x="215798" y="115443"/>
                </a:lnTo>
                <a:lnTo>
                  <a:pt x="217627" y="123698"/>
                </a:lnTo>
                <a:lnTo>
                  <a:pt x="217627" y="133476"/>
                </a:lnTo>
                <a:lnTo>
                  <a:pt x="206032" y="168275"/>
                </a:lnTo>
                <a:lnTo>
                  <a:pt x="256132" y="168275"/>
                </a:lnTo>
                <a:lnTo>
                  <a:pt x="258325" y="163115"/>
                </a:lnTo>
                <a:lnTo>
                  <a:pt x="261363" y="149314"/>
                </a:lnTo>
                <a:lnTo>
                  <a:pt x="262432" y="133476"/>
                </a:lnTo>
                <a:lnTo>
                  <a:pt x="261461" y="118401"/>
                </a:lnTo>
                <a:lnTo>
                  <a:pt x="258702" y="105171"/>
                </a:lnTo>
                <a:lnTo>
                  <a:pt x="256213" y="98933"/>
                </a:lnTo>
                <a:close/>
              </a:path>
              <a:path w="262890" h="203200">
                <a:moveTo>
                  <a:pt x="257860" y="2286"/>
                </a:moveTo>
                <a:lnTo>
                  <a:pt x="149504" y="2286"/>
                </a:lnTo>
                <a:lnTo>
                  <a:pt x="142874" y="114935"/>
                </a:lnTo>
                <a:lnTo>
                  <a:pt x="185623" y="114935"/>
                </a:lnTo>
                <a:lnTo>
                  <a:pt x="186994" y="109347"/>
                </a:lnTo>
                <a:lnTo>
                  <a:pt x="189179" y="105283"/>
                </a:lnTo>
                <a:lnTo>
                  <a:pt x="195160" y="100203"/>
                </a:lnTo>
                <a:lnTo>
                  <a:pt x="198323" y="98933"/>
                </a:lnTo>
                <a:lnTo>
                  <a:pt x="256213" y="98933"/>
                </a:lnTo>
                <a:lnTo>
                  <a:pt x="254156" y="93775"/>
                </a:lnTo>
                <a:lnTo>
                  <a:pt x="247827" y="84200"/>
                </a:lnTo>
                <a:lnTo>
                  <a:pt x="239846" y="76604"/>
                </a:lnTo>
                <a:lnTo>
                  <a:pt x="234259" y="73406"/>
                </a:lnTo>
                <a:lnTo>
                  <a:pt x="185394" y="73406"/>
                </a:lnTo>
                <a:lnTo>
                  <a:pt x="188366" y="36322"/>
                </a:lnTo>
                <a:lnTo>
                  <a:pt x="249059" y="36322"/>
                </a:lnTo>
                <a:lnTo>
                  <a:pt x="252387" y="35433"/>
                </a:lnTo>
                <a:lnTo>
                  <a:pt x="256768" y="31369"/>
                </a:lnTo>
                <a:lnTo>
                  <a:pt x="257873" y="28194"/>
                </a:lnTo>
                <a:lnTo>
                  <a:pt x="257860" y="2286"/>
                </a:lnTo>
                <a:close/>
              </a:path>
              <a:path w="262890" h="203200">
                <a:moveTo>
                  <a:pt x="206654" y="66675"/>
                </a:moveTo>
                <a:lnTo>
                  <a:pt x="185394" y="73406"/>
                </a:lnTo>
                <a:lnTo>
                  <a:pt x="234259" y="73406"/>
                </a:lnTo>
                <a:lnTo>
                  <a:pt x="230322" y="71151"/>
                </a:lnTo>
                <a:lnTo>
                  <a:pt x="219258" y="67841"/>
                </a:lnTo>
                <a:lnTo>
                  <a:pt x="206654" y="6667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2052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03019" y="4949825"/>
            <a:ext cx="412750" cy="212725"/>
          </a:xfrm>
          <a:custGeom>
            <a:avLst/>
            <a:gdLst/>
            <a:ahLst/>
            <a:cxnLst/>
            <a:rect l="l" t="t" r="r" b="b"/>
            <a:pathLst>
              <a:path w="412750" h="212725">
                <a:moveTo>
                  <a:pt x="189738" y="178308"/>
                </a:moveTo>
                <a:lnTo>
                  <a:pt x="6858" y="178308"/>
                </a:lnTo>
                <a:lnTo>
                  <a:pt x="6858" y="212598"/>
                </a:lnTo>
                <a:lnTo>
                  <a:pt x="48363" y="208954"/>
                </a:lnTo>
                <a:lnTo>
                  <a:pt x="84074" y="198754"/>
                </a:lnTo>
                <a:lnTo>
                  <a:pt x="90297" y="195961"/>
                </a:lnTo>
                <a:lnTo>
                  <a:pt x="94996" y="192659"/>
                </a:lnTo>
                <a:lnTo>
                  <a:pt x="98298" y="188975"/>
                </a:lnTo>
                <a:lnTo>
                  <a:pt x="189738" y="188975"/>
                </a:lnTo>
                <a:lnTo>
                  <a:pt x="189738" y="178308"/>
                </a:lnTo>
                <a:close/>
              </a:path>
              <a:path w="412750" h="212725">
                <a:moveTo>
                  <a:pt x="189738" y="188975"/>
                </a:moveTo>
                <a:lnTo>
                  <a:pt x="98298" y="188975"/>
                </a:lnTo>
                <a:lnTo>
                  <a:pt x="104294" y="194190"/>
                </a:lnTo>
                <a:lnTo>
                  <a:pt x="141311" y="207643"/>
                </a:lnTo>
                <a:lnTo>
                  <a:pt x="182637" y="212500"/>
                </a:lnTo>
                <a:lnTo>
                  <a:pt x="189738" y="212598"/>
                </a:lnTo>
                <a:lnTo>
                  <a:pt x="189738" y="188975"/>
                </a:lnTo>
                <a:close/>
              </a:path>
              <a:path w="412750" h="212725">
                <a:moveTo>
                  <a:pt x="121412" y="145161"/>
                </a:moveTo>
                <a:lnTo>
                  <a:pt x="75438" y="145161"/>
                </a:lnTo>
                <a:lnTo>
                  <a:pt x="75438" y="153035"/>
                </a:lnTo>
                <a:lnTo>
                  <a:pt x="73533" y="157734"/>
                </a:lnTo>
                <a:lnTo>
                  <a:pt x="37973" y="175387"/>
                </a:lnTo>
                <a:lnTo>
                  <a:pt x="14732" y="178308"/>
                </a:lnTo>
                <a:lnTo>
                  <a:pt x="181864" y="178308"/>
                </a:lnTo>
                <a:lnTo>
                  <a:pt x="136144" y="168783"/>
                </a:lnTo>
                <a:lnTo>
                  <a:pt x="121412" y="153035"/>
                </a:lnTo>
                <a:lnTo>
                  <a:pt x="121412" y="145161"/>
                </a:lnTo>
                <a:close/>
              </a:path>
              <a:path w="412750" h="212725">
                <a:moveTo>
                  <a:pt x="121412" y="125475"/>
                </a:moveTo>
                <a:lnTo>
                  <a:pt x="74930" y="125475"/>
                </a:lnTo>
                <a:lnTo>
                  <a:pt x="74930" y="139700"/>
                </a:lnTo>
                <a:lnTo>
                  <a:pt x="116840" y="139700"/>
                </a:lnTo>
                <a:lnTo>
                  <a:pt x="121412" y="135762"/>
                </a:lnTo>
                <a:lnTo>
                  <a:pt x="121412" y="125475"/>
                </a:lnTo>
                <a:close/>
              </a:path>
              <a:path w="412750" h="212725">
                <a:moveTo>
                  <a:pt x="196088" y="90677"/>
                </a:moveTo>
                <a:lnTo>
                  <a:pt x="0" y="90677"/>
                </a:lnTo>
                <a:lnTo>
                  <a:pt x="0" y="116459"/>
                </a:lnTo>
                <a:lnTo>
                  <a:pt x="1270" y="120014"/>
                </a:lnTo>
                <a:lnTo>
                  <a:pt x="3683" y="122174"/>
                </a:lnTo>
                <a:lnTo>
                  <a:pt x="6096" y="124460"/>
                </a:lnTo>
                <a:lnTo>
                  <a:pt x="9779" y="125475"/>
                </a:lnTo>
                <a:lnTo>
                  <a:pt x="186436" y="125475"/>
                </a:lnTo>
                <a:lnTo>
                  <a:pt x="190119" y="124460"/>
                </a:lnTo>
                <a:lnTo>
                  <a:pt x="192532" y="122174"/>
                </a:lnTo>
                <a:lnTo>
                  <a:pt x="194945" y="120014"/>
                </a:lnTo>
                <a:lnTo>
                  <a:pt x="196088" y="116459"/>
                </a:lnTo>
                <a:lnTo>
                  <a:pt x="196088" y="90677"/>
                </a:lnTo>
                <a:close/>
              </a:path>
              <a:path w="412750" h="212725">
                <a:moveTo>
                  <a:pt x="293243" y="37464"/>
                </a:moveTo>
                <a:lnTo>
                  <a:pt x="245491" y="37464"/>
                </a:lnTo>
                <a:lnTo>
                  <a:pt x="245491" y="107696"/>
                </a:lnTo>
                <a:lnTo>
                  <a:pt x="244705" y="122983"/>
                </a:lnTo>
                <a:lnTo>
                  <a:pt x="230251" y="160527"/>
                </a:lnTo>
                <a:lnTo>
                  <a:pt x="208153" y="172974"/>
                </a:lnTo>
                <a:lnTo>
                  <a:pt x="208153" y="210565"/>
                </a:lnTo>
                <a:lnTo>
                  <a:pt x="213741" y="210438"/>
                </a:lnTo>
                <a:lnTo>
                  <a:pt x="219583" y="209423"/>
                </a:lnTo>
                <a:lnTo>
                  <a:pt x="225552" y="207517"/>
                </a:lnTo>
                <a:lnTo>
                  <a:pt x="231521" y="205739"/>
                </a:lnTo>
                <a:lnTo>
                  <a:pt x="265886" y="181689"/>
                </a:lnTo>
                <a:lnTo>
                  <a:pt x="269621" y="175260"/>
                </a:lnTo>
                <a:lnTo>
                  <a:pt x="328675" y="175260"/>
                </a:lnTo>
                <a:lnTo>
                  <a:pt x="328675" y="172974"/>
                </a:lnTo>
                <a:lnTo>
                  <a:pt x="324231" y="172212"/>
                </a:lnTo>
                <a:lnTo>
                  <a:pt x="319913" y="170307"/>
                </a:lnTo>
                <a:lnTo>
                  <a:pt x="295989" y="136080"/>
                </a:lnTo>
                <a:lnTo>
                  <a:pt x="293243" y="107696"/>
                </a:lnTo>
                <a:lnTo>
                  <a:pt x="293243" y="37464"/>
                </a:lnTo>
                <a:close/>
              </a:path>
              <a:path w="412750" h="212725">
                <a:moveTo>
                  <a:pt x="328675" y="175260"/>
                </a:moveTo>
                <a:lnTo>
                  <a:pt x="269621" y="175260"/>
                </a:lnTo>
                <a:lnTo>
                  <a:pt x="273379" y="181689"/>
                </a:lnTo>
                <a:lnTo>
                  <a:pt x="312023" y="207581"/>
                </a:lnTo>
                <a:lnTo>
                  <a:pt x="328675" y="210565"/>
                </a:lnTo>
                <a:lnTo>
                  <a:pt x="328675" y="175260"/>
                </a:lnTo>
                <a:close/>
              </a:path>
              <a:path w="412750" h="212725">
                <a:moveTo>
                  <a:pt x="327532" y="1777"/>
                </a:moveTo>
                <a:lnTo>
                  <a:pt x="210058" y="1777"/>
                </a:lnTo>
                <a:lnTo>
                  <a:pt x="210058" y="29337"/>
                </a:lnTo>
                <a:lnTo>
                  <a:pt x="211074" y="32512"/>
                </a:lnTo>
                <a:lnTo>
                  <a:pt x="213233" y="34544"/>
                </a:lnTo>
                <a:lnTo>
                  <a:pt x="215519" y="36575"/>
                </a:lnTo>
                <a:lnTo>
                  <a:pt x="218821" y="37464"/>
                </a:lnTo>
                <a:lnTo>
                  <a:pt x="318643" y="37464"/>
                </a:lnTo>
                <a:lnTo>
                  <a:pt x="322072" y="36575"/>
                </a:lnTo>
                <a:lnTo>
                  <a:pt x="326390" y="32512"/>
                </a:lnTo>
                <a:lnTo>
                  <a:pt x="327532" y="29337"/>
                </a:lnTo>
                <a:lnTo>
                  <a:pt x="327532" y="1777"/>
                </a:lnTo>
                <a:close/>
              </a:path>
              <a:path w="412750" h="212725">
                <a:moveTo>
                  <a:pt x="380746" y="1397"/>
                </a:moveTo>
                <a:lnTo>
                  <a:pt x="334391" y="1397"/>
                </a:lnTo>
                <a:lnTo>
                  <a:pt x="334391" y="211454"/>
                </a:lnTo>
                <a:lnTo>
                  <a:pt x="355219" y="211454"/>
                </a:lnTo>
                <a:lnTo>
                  <a:pt x="359156" y="210692"/>
                </a:lnTo>
                <a:lnTo>
                  <a:pt x="362585" y="209169"/>
                </a:lnTo>
                <a:lnTo>
                  <a:pt x="366013" y="207772"/>
                </a:lnTo>
                <a:lnTo>
                  <a:pt x="380746" y="185927"/>
                </a:lnTo>
                <a:lnTo>
                  <a:pt x="380746" y="112267"/>
                </a:lnTo>
                <a:lnTo>
                  <a:pt x="400050" y="112267"/>
                </a:lnTo>
                <a:lnTo>
                  <a:pt x="404368" y="111125"/>
                </a:lnTo>
                <a:lnTo>
                  <a:pt x="407669" y="108712"/>
                </a:lnTo>
                <a:lnTo>
                  <a:pt x="410844" y="106425"/>
                </a:lnTo>
                <a:lnTo>
                  <a:pt x="412496" y="102742"/>
                </a:lnTo>
                <a:lnTo>
                  <a:pt x="412496" y="72389"/>
                </a:lnTo>
                <a:lnTo>
                  <a:pt x="380746" y="72389"/>
                </a:lnTo>
                <a:lnTo>
                  <a:pt x="380746" y="1397"/>
                </a:lnTo>
                <a:close/>
              </a:path>
              <a:path w="412750" h="212725">
                <a:moveTo>
                  <a:pt x="189738" y="48005"/>
                </a:moveTo>
                <a:lnTo>
                  <a:pt x="6858" y="48005"/>
                </a:lnTo>
                <a:lnTo>
                  <a:pt x="6858" y="83692"/>
                </a:lnTo>
                <a:lnTo>
                  <a:pt x="48363" y="77942"/>
                </a:lnTo>
                <a:lnTo>
                  <a:pt x="84099" y="62595"/>
                </a:lnTo>
                <a:lnTo>
                  <a:pt x="90297" y="58674"/>
                </a:lnTo>
                <a:lnTo>
                  <a:pt x="94996" y="54483"/>
                </a:lnTo>
                <a:lnTo>
                  <a:pt x="98298" y="50037"/>
                </a:lnTo>
                <a:lnTo>
                  <a:pt x="189738" y="50037"/>
                </a:lnTo>
                <a:lnTo>
                  <a:pt x="189738" y="48005"/>
                </a:lnTo>
                <a:close/>
              </a:path>
              <a:path w="412750" h="212725">
                <a:moveTo>
                  <a:pt x="189738" y="50037"/>
                </a:moveTo>
                <a:lnTo>
                  <a:pt x="98298" y="50037"/>
                </a:lnTo>
                <a:lnTo>
                  <a:pt x="104294" y="56513"/>
                </a:lnTo>
                <a:lnTo>
                  <a:pt x="141311" y="75920"/>
                </a:lnTo>
                <a:lnTo>
                  <a:pt x="182637" y="83528"/>
                </a:lnTo>
                <a:lnTo>
                  <a:pt x="189738" y="83692"/>
                </a:lnTo>
                <a:lnTo>
                  <a:pt x="189738" y="50037"/>
                </a:lnTo>
                <a:close/>
              </a:path>
              <a:path w="412750" h="212725">
                <a:moveTo>
                  <a:pt x="121412" y="0"/>
                </a:moveTo>
                <a:lnTo>
                  <a:pt x="75438" y="0"/>
                </a:lnTo>
                <a:lnTo>
                  <a:pt x="75438" y="4063"/>
                </a:lnTo>
                <a:lnTo>
                  <a:pt x="74035" y="13801"/>
                </a:lnTo>
                <a:lnTo>
                  <a:pt x="45593" y="40259"/>
                </a:lnTo>
                <a:lnTo>
                  <a:pt x="14732" y="48005"/>
                </a:lnTo>
                <a:lnTo>
                  <a:pt x="181864" y="48005"/>
                </a:lnTo>
                <a:lnTo>
                  <a:pt x="143510" y="36322"/>
                </a:lnTo>
                <a:lnTo>
                  <a:pt x="121412" y="4063"/>
                </a:lnTo>
                <a:lnTo>
                  <a:pt x="121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73682" y="4950459"/>
            <a:ext cx="390525" cy="210820"/>
          </a:xfrm>
          <a:custGeom>
            <a:avLst/>
            <a:gdLst/>
            <a:ahLst/>
            <a:cxnLst/>
            <a:rect l="l" t="t" r="r" b="b"/>
            <a:pathLst>
              <a:path w="390525" h="210820">
                <a:moveTo>
                  <a:pt x="184785" y="146303"/>
                </a:moveTo>
                <a:lnTo>
                  <a:pt x="138049" y="146303"/>
                </a:lnTo>
                <a:lnTo>
                  <a:pt x="138049" y="151637"/>
                </a:lnTo>
                <a:lnTo>
                  <a:pt x="11049" y="151637"/>
                </a:lnTo>
                <a:lnTo>
                  <a:pt x="11049" y="202437"/>
                </a:lnTo>
                <a:lnTo>
                  <a:pt x="12192" y="205612"/>
                </a:lnTo>
                <a:lnTo>
                  <a:pt x="14350" y="207772"/>
                </a:lnTo>
                <a:lnTo>
                  <a:pt x="16637" y="209803"/>
                </a:lnTo>
                <a:lnTo>
                  <a:pt x="20066" y="210819"/>
                </a:lnTo>
                <a:lnTo>
                  <a:pt x="177545" y="210819"/>
                </a:lnTo>
                <a:lnTo>
                  <a:pt x="180848" y="209803"/>
                </a:lnTo>
                <a:lnTo>
                  <a:pt x="183134" y="207772"/>
                </a:lnTo>
                <a:lnTo>
                  <a:pt x="185419" y="205612"/>
                </a:lnTo>
                <a:lnTo>
                  <a:pt x="186562" y="202437"/>
                </a:lnTo>
                <a:lnTo>
                  <a:pt x="186562" y="182625"/>
                </a:lnTo>
                <a:lnTo>
                  <a:pt x="57404" y="182625"/>
                </a:lnTo>
                <a:lnTo>
                  <a:pt x="57404" y="177418"/>
                </a:lnTo>
                <a:lnTo>
                  <a:pt x="176403" y="177418"/>
                </a:lnTo>
                <a:lnTo>
                  <a:pt x="179578" y="176529"/>
                </a:lnTo>
                <a:lnTo>
                  <a:pt x="181737" y="174751"/>
                </a:lnTo>
                <a:lnTo>
                  <a:pt x="183769" y="172847"/>
                </a:lnTo>
                <a:lnTo>
                  <a:pt x="184785" y="169672"/>
                </a:lnTo>
                <a:lnTo>
                  <a:pt x="184785" y="146303"/>
                </a:lnTo>
                <a:close/>
              </a:path>
              <a:path w="390525" h="210820">
                <a:moveTo>
                  <a:pt x="184785" y="118617"/>
                </a:moveTo>
                <a:lnTo>
                  <a:pt x="10541" y="118617"/>
                </a:lnTo>
                <a:lnTo>
                  <a:pt x="10541" y="138556"/>
                </a:lnTo>
                <a:lnTo>
                  <a:pt x="11556" y="141731"/>
                </a:lnTo>
                <a:lnTo>
                  <a:pt x="13588" y="143637"/>
                </a:lnTo>
                <a:lnTo>
                  <a:pt x="15620" y="145414"/>
                </a:lnTo>
                <a:lnTo>
                  <a:pt x="18923" y="146430"/>
                </a:lnTo>
                <a:lnTo>
                  <a:pt x="23368" y="146303"/>
                </a:lnTo>
                <a:lnTo>
                  <a:pt x="184785" y="146303"/>
                </a:lnTo>
                <a:lnTo>
                  <a:pt x="184785" y="118617"/>
                </a:lnTo>
                <a:close/>
              </a:path>
              <a:path w="390525" h="210820">
                <a:moveTo>
                  <a:pt x="296163" y="0"/>
                </a:moveTo>
                <a:lnTo>
                  <a:pt x="252984" y="0"/>
                </a:lnTo>
                <a:lnTo>
                  <a:pt x="245391" y="688"/>
                </a:lnTo>
                <a:lnTo>
                  <a:pt x="218344" y="35560"/>
                </a:lnTo>
                <a:lnTo>
                  <a:pt x="218345" y="174370"/>
                </a:lnTo>
                <a:lnTo>
                  <a:pt x="238633" y="207248"/>
                </a:lnTo>
                <a:lnTo>
                  <a:pt x="252984" y="209930"/>
                </a:lnTo>
                <a:lnTo>
                  <a:pt x="296163" y="209930"/>
                </a:lnTo>
                <a:lnTo>
                  <a:pt x="328501" y="188563"/>
                </a:lnTo>
                <a:lnTo>
                  <a:pt x="330929" y="174370"/>
                </a:lnTo>
                <a:lnTo>
                  <a:pt x="270510" y="174370"/>
                </a:lnTo>
                <a:lnTo>
                  <a:pt x="268478" y="173609"/>
                </a:lnTo>
                <a:lnTo>
                  <a:pt x="266954" y="171957"/>
                </a:lnTo>
                <a:lnTo>
                  <a:pt x="265430" y="170434"/>
                </a:lnTo>
                <a:lnTo>
                  <a:pt x="264668" y="167386"/>
                </a:lnTo>
                <a:lnTo>
                  <a:pt x="264668" y="42290"/>
                </a:lnTo>
                <a:lnTo>
                  <a:pt x="265430" y="39242"/>
                </a:lnTo>
                <a:lnTo>
                  <a:pt x="268478" y="36194"/>
                </a:lnTo>
                <a:lnTo>
                  <a:pt x="270510" y="35560"/>
                </a:lnTo>
                <a:lnTo>
                  <a:pt x="330929" y="35560"/>
                </a:lnTo>
                <a:lnTo>
                  <a:pt x="330297" y="28102"/>
                </a:lnTo>
                <a:lnTo>
                  <a:pt x="303829" y="688"/>
                </a:lnTo>
                <a:lnTo>
                  <a:pt x="296163" y="0"/>
                </a:lnTo>
                <a:close/>
              </a:path>
              <a:path w="390525" h="210820">
                <a:moveTo>
                  <a:pt x="276351" y="174243"/>
                </a:moveTo>
                <a:lnTo>
                  <a:pt x="272923" y="174243"/>
                </a:lnTo>
                <a:lnTo>
                  <a:pt x="270510" y="174370"/>
                </a:lnTo>
                <a:lnTo>
                  <a:pt x="278765" y="174370"/>
                </a:lnTo>
                <a:lnTo>
                  <a:pt x="276351" y="174243"/>
                </a:lnTo>
                <a:close/>
              </a:path>
              <a:path w="390525" h="210820">
                <a:moveTo>
                  <a:pt x="330929" y="35560"/>
                </a:moveTo>
                <a:lnTo>
                  <a:pt x="278765" y="35560"/>
                </a:lnTo>
                <a:lnTo>
                  <a:pt x="280797" y="36194"/>
                </a:lnTo>
                <a:lnTo>
                  <a:pt x="282194" y="37718"/>
                </a:lnTo>
                <a:lnTo>
                  <a:pt x="283718" y="39242"/>
                </a:lnTo>
                <a:lnTo>
                  <a:pt x="284480" y="42290"/>
                </a:lnTo>
                <a:lnTo>
                  <a:pt x="284480" y="167386"/>
                </a:lnTo>
                <a:lnTo>
                  <a:pt x="283718" y="170434"/>
                </a:lnTo>
                <a:lnTo>
                  <a:pt x="282194" y="171957"/>
                </a:lnTo>
                <a:lnTo>
                  <a:pt x="280797" y="173609"/>
                </a:lnTo>
                <a:lnTo>
                  <a:pt x="278765" y="174370"/>
                </a:lnTo>
                <a:lnTo>
                  <a:pt x="330929" y="174370"/>
                </a:lnTo>
                <a:lnTo>
                  <a:pt x="330929" y="35560"/>
                </a:lnTo>
                <a:close/>
              </a:path>
              <a:path w="390525" h="210820">
                <a:moveTo>
                  <a:pt x="278765" y="35560"/>
                </a:moveTo>
                <a:lnTo>
                  <a:pt x="270510" y="35560"/>
                </a:lnTo>
                <a:lnTo>
                  <a:pt x="272923" y="35687"/>
                </a:lnTo>
                <a:lnTo>
                  <a:pt x="276351" y="35687"/>
                </a:lnTo>
                <a:lnTo>
                  <a:pt x="278765" y="35560"/>
                </a:lnTo>
                <a:close/>
              </a:path>
              <a:path w="390525" h="210820">
                <a:moveTo>
                  <a:pt x="390144" y="762"/>
                </a:moveTo>
                <a:lnTo>
                  <a:pt x="343788" y="762"/>
                </a:lnTo>
                <a:lnTo>
                  <a:pt x="343788" y="210819"/>
                </a:lnTo>
                <a:lnTo>
                  <a:pt x="364617" y="210819"/>
                </a:lnTo>
                <a:lnTo>
                  <a:pt x="368554" y="210057"/>
                </a:lnTo>
                <a:lnTo>
                  <a:pt x="371982" y="208534"/>
                </a:lnTo>
                <a:lnTo>
                  <a:pt x="375412" y="207137"/>
                </a:lnTo>
                <a:lnTo>
                  <a:pt x="390144" y="185292"/>
                </a:lnTo>
                <a:lnTo>
                  <a:pt x="390144" y="762"/>
                </a:lnTo>
                <a:close/>
              </a:path>
              <a:path w="390525" h="210820">
                <a:moveTo>
                  <a:pt x="196215" y="78612"/>
                </a:moveTo>
                <a:lnTo>
                  <a:pt x="0" y="78612"/>
                </a:lnTo>
                <a:lnTo>
                  <a:pt x="0" y="103886"/>
                </a:lnTo>
                <a:lnTo>
                  <a:pt x="1269" y="107441"/>
                </a:lnTo>
                <a:lnTo>
                  <a:pt x="3682" y="109727"/>
                </a:lnTo>
                <a:lnTo>
                  <a:pt x="6095" y="111887"/>
                </a:lnTo>
                <a:lnTo>
                  <a:pt x="9779" y="113029"/>
                </a:lnTo>
                <a:lnTo>
                  <a:pt x="14605" y="112902"/>
                </a:lnTo>
                <a:lnTo>
                  <a:pt x="186845" y="112902"/>
                </a:lnTo>
                <a:lnTo>
                  <a:pt x="190119" y="111887"/>
                </a:lnTo>
                <a:lnTo>
                  <a:pt x="192531" y="109727"/>
                </a:lnTo>
                <a:lnTo>
                  <a:pt x="194944" y="107441"/>
                </a:lnTo>
                <a:lnTo>
                  <a:pt x="196215" y="103886"/>
                </a:lnTo>
                <a:lnTo>
                  <a:pt x="196215" y="78612"/>
                </a:lnTo>
                <a:close/>
              </a:path>
              <a:path w="390525" h="210820">
                <a:moveTo>
                  <a:pt x="186845" y="112902"/>
                </a:moveTo>
                <a:lnTo>
                  <a:pt x="181482" y="112902"/>
                </a:lnTo>
                <a:lnTo>
                  <a:pt x="186436" y="113029"/>
                </a:lnTo>
                <a:lnTo>
                  <a:pt x="186845" y="112902"/>
                </a:lnTo>
                <a:close/>
              </a:path>
              <a:path w="390525" h="210820">
                <a:moveTo>
                  <a:pt x="123951" y="70230"/>
                </a:moveTo>
                <a:lnTo>
                  <a:pt x="77469" y="70230"/>
                </a:lnTo>
                <a:lnTo>
                  <a:pt x="77469" y="78612"/>
                </a:lnTo>
                <a:lnTo>
                  <a:pt x="123951" y="78612"/>
                </a:lnTo>
                <a:lnTo>
                  <a:pt x="123951" y="70230"/>
                </a:lnTo>
                <a:close/>
              </a:path>
              <a:path w="390525" h="210820">
                <a:moveTo>
                  <a:pt x="57912" y="253"/>
                </a:moveTo>
                <a:lnTo>
                  <a:pt x="11175" y="253"/>
                </a:lnTo>
                <a:lnTo>
                  <a:pt x="11175" y="61849"/>
                </a:lnTo>
                <a:lnTo>
                  <a:pt x="12318" y="65024"/>
                </a:lnTo>
                <a:lnTo>
                  <a:pt x="14605" y="67182"/>
                </a:lnTo>
                <a:lnTo>
                  <a:pt x="16891" y="69214"/>
                </a:lnTo>
                <a:lnTo>
                  <a:pt x="20193" y="70230"/>
                </a:lnTo>
                <a:lnTo>
                  <a:pt x="176656" y="70230"/>
                </a:lnTo>
                <a:lnTo>
                  <a:pt x="179959" y="69214"/>
                </a:lnTo>
                <a:lnTo>
                  <a:pt x="182244" y="67182"/>
                </a:lnTo>
                <a:lnTo>
                  <a:pt x="184531" y="65024"/>
                </a:lnTo>
                <a:lnTo>
                  <a:pt x="185674" y="61849"/>
                </a:lnTo>
                <a:lnTo>
                  <a:pt x="185674" y="36829"/>
                </a:lnTo>
                <a:lnTo>
                  <a:pt x="57912" y="36829"/>
                </a:lnTo>
                <a:lnTo>
                  <a:pt x="57912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83513" y="5384291"/>
            <a:ext cx="262890" cy="203200"/>
          </a:xfrm>
          <a:custGeom>
            <a:avLst/>
            <a:gdLst/>
            <a:ahLst/>
            <a:cxnLst/>
            <a:rect l="l" t="t" r="r" b="b"/>
            <a:pathLst>
              <a:path w="262890" h="203200">
                <a:moveTo>
                  <a:pt x="63322" y="0"/>
                </a:moveTo>
                <a:lnTo>
                  <a:pt x="19202" y="16763"/>
                </a:lnTo>
                <a:lnTo>
                  <a:pt x="2057" y="57150"/>
                </a:lnTo>
                <a:lnTo>
                  <a:pt x="2031" y="65150"/>
                </a:lnTo>
                <a:lnTo>
                  <a:pt x="3911" y="72771"/>
                </a:lnTo>
                <a:lnTo>
                  <a:pt x="8902" y="82550"/>
                </a:lnTo>
                <a:lnTo>
                  <a:pt x="11468" y="87630"/>
                </a:lnTo>
                <a:lnTo>
                  <a:pt x="17284" y="93725"/>
                </a:lnTo>
                <a:lnTo>
                  <a:pt x="25145" y="98552"/>
                </a:lnTo>
                <a:lnTo>
                  <a:pt x="19581" y="102790"/>
                </a:lnTo>
                <a:lnTo>
                  <a:pt x="460" y="136612"/>
                </a:lnTo>
                <a:lnTo>
                  <a:pt x="0" y="142875"/>
                </a:lnTo>
                <a:lnTo>
                  <a:pt x="1078" y="155590"/>
                </a:lnTo>
                <a:lnTo>
                  <a:pt x="26267" y="193643"/>
                </a:lnTo>
                <a:lnTo>
                  <a:pt x="63322" y="203073"/>
                </a:lnTo>
                <a:lnTo>
                  <a:pt x="70430" y="202811"/>
                </a:lnTo>
                <a:lnTo>
                  <a:pt x="109499" y="186309"/>
                </a:lnTo>
                <a:lnTo>
                  <a:pt x="121461" y="168783"/>
                </a:lnTo>
                <a:lnTo>
                  <a:pt x="63322" y="168783"/>
                </a:lnTo>
                <a:lnTo>
                  <a:pt x="58140" y="168529"/>
                </a:lnTo>
                <a:lnTo>
                  <a:pt x="53759" y="166116"/>
                </a:lnTo>
                <a:lnTo>
                  <a:pt x="50177" y="161162"/>
                </a:lnTo>
                <a:lnTo>
                  <a:pt x="46596" y="156337"/>
                </a:lnTo>
                <a:lnTo>
                  <a:pt x="44729" y="150113"/>
                </a:lnTo>
                <a:lnTo>
                  <a:pt x="44576" y="142494"/>
                </a:lnTo>
                <a:lnTo>
                  <a:pt x="44767" y="134493"/>
                </a:lnTo>
                <a:lnTo>
                  <a:pt x="46723" y="128143"/>
                </a:lnTo>
                <a:lnTo>
                  <a:pt x="50431" y="123317"/>
                </a:lnTo>
                <a:lnTo>
                  <a:pt x="54140" y="118363"/>
                </a:lnTo>
                <a:lnTo>
                  <a:pt x="58445" y="115824"/>
                </a:lnTo>
                <a:lnTo>
                  <a:pt x="63322" y="115697"/>
                </a:lnTo>
                <a:lnTo>
                  <a:pt x="118252" y="115697"/>
                </a:lnTo>
                <a:lnTo>
                  <a:pt x="116107" y="112321"/>
                </a:lnTo>
                <a:lnTo>
                  <a:pt x="111794" y="107140"/>
                </a:lnTo>
                <a:lnTo>
                  <a:pt x="106849" y="102554"/>
                </a:lnTo>
                <a:lnTo>
                  <a:pt x="101269" y="98552"/>
                </a:lnTo>
                <a:lnTo>
                  <a:pt x="108521" y="93472"/>
                </a:lnTo>
                <a:lnTo>
                  <a:pt x="114134" y="87375"/>
                </a:lnTo>
                <a:lnTo>
                  <a:pt x="116730" y="82550"/>
                </a:lnTo>
                <a:lnTo>
                  <a:pt x="63322" y="82550"/>
                </a:lnTo>
                <a:lnTo>
                  <a:pt x="58940" y="82423"/>
                </a:lnTo>
                <a:lnTo>
                  <a:pt x="46977" y="51308"/>
                </a:lnTo>
                <a:lnTo>
                  <a:pt x="48577" y="45466"/>
                </a:lnTo>
                <a:lnTo>
                  <a:pt x="51663" y="41021"/>
                </a:lnTo>
                <a:lnTo>
                  <a:pt x="54749" y="36703"/>
                </a:lnTo>
                <a:lnTo>
                  <a:pt x="58635" y="34417"/>
                </a:lnTo>
                <a:lnTo>
                  <a:pt x="63322" y="34290"/>
                </a:lnTo>
                <a:lnTo>
                  <a:pt x="119642" y="34290"/>
                </a:lnTo>
                <a:lnTo>
                  <a:pt x="114978" y="25431"/>
                </a:lnTo>
                <a:lnTo>
                  <a:pt x="107899" y="16763"/>
                </a:lnTo>
                <a:lnTo>
                  <a:pt x="99069" y="9429"/>
                </a:lnTo>
                <a:lnTo>
                  <a:pt x="88696" y="4190"/>
                </a:lnTo>
                <a:lnTo>
                  <a:pt x="76781" y="1047"/>
                </a:lnTo>
                <a:lnTo>
                  <a:pt x="63322" y="0"/>
                </a:lnTo>
                <a:close/>
              </a:path>
              <a:path w="262890" h="203200">
                <a:moveTo>
                  <a:pt x="118252" y="115697"/>
                </a:moveTo>
                <a:lnTo>
                  <a:pt x="63322" y="115697"/>
                </a:lnTo>
                <a:lnTo>
                  <a:pt x="68402" y="115824"/>
                </a:lnTo>
                <a:lnTo>
                  <a:pt x="72758" y="118363"/>
                </a:lnTo>
                <a:lnTo>
                  <a:pt x="80009" y="128270"/>
                </a:lnTo>
                <a:lnTo>
                  <a:pt x="81864" y="134493"/>
                </a:lnTo>
                <a:lnTo>
                  <a:pt x="81943" y="136562"/>
                </a:lnTo>
                <a:lnTo>
                  <a:pt x="82059" y="142875"/>
                </a:lnTo>
                <a:lnTo>
                  <a:pt x="81915" y="150113"/>
                </a:lnTo>
                <a:lnTo>
                  <a:pt x="80048" y="156337"/>
                </a:lnTo>
                <a:lnTo>
                  <a:pt x="76466" y="161162"/>
                </a:lnTo>
                <a:lnTo>
                  <a:pt x="72885" y="166116"/>
                </a:lnTo>
                <a:lnTo>
                  <a:pt x="68503" y="168529"/>
                </a:lnTo>
                <a:lnTo>
                  <a:pt x="63322" y="168783"/>
                </a:lnTo>
                <a:lnTo>
                  <a:pt x="121461" y="168783"/>
                </a:lnTo>
                <a:lnTo>
                  <a:pt x="122358" y="167068"/>
                </a:lnTo>
                <a:lnTo>
                  <a:pt x="125572" y="155590"/>
                </a:lnTo>
                <a:lnTo>
                  <a:pt x="126644" y="142875"/>
                </a:lnTo>
                <a:lnTo>
                  <a:pt x="126155" y="136562"/>
                </a:lnTo>
                <a:lnTo>
                  <a:pt x="124857" y="130381"/>
                </a:lnTo>
                <a:lnTo>
                  <a:pt x="122736" y="124229"/>
                </a:lnTo>
                <a:lnTo>
                  <a:pt x="119786" y="118110"/>
                </a:lnTo>
                <a:lnTo>
                  <a:pt x="118252" y="115697"/>
                </a:lnTo>
                <a:close/>
              </a:path>
              <a:path w="262890" h="203200">
                <a:moveTo>
                  <a:pt x="119642" y="34290"/>
                </a:moveTo>
                <a:lnTo>
                  <a:pt x="63322" y="34290"/>
                </a:lnTo>
                <a:lnTo>
                  <a:pt x="68300" y="34417"/>
                </a:lnTo>
                <a:lnTo>
                  <a:pt x="72237" y="36703"/>
                </a:lnTo>
                <a:lnTo>
                  <a:pt x="75120" y="41021"/>
                </a:lnTo>
                <a:lnTo>
                  <a:pt x="78016" y="45466"/>
                </a:lnTo>
                <a:lnTo>
                  <a:pt x="79489" y="51308"/>
                </a:lnTo>
                <a:lnTo>
                  <a:pt x="79438" y="65912"/>
                </a:lnTo>
                <a:lnTo>
                  <a:pt x="77838" y="71628"/>
                </a:lnTo>
                <a:lnTo>
                  <a:pt x="71716" y="80263"/>
                </a:lnTo>
                <a:lnTo>
                  <a:pt x="67894" y="82423"/>
                </a:lnTo>
                <a:lnTo>
                  <a:pt x="63322" y="82550"/>
                </a:lnTo>
                <a:lnTo>
                  <a:pt x="116730" y="82550"/>
                </a:lnTo>
                <a:lnTo>
                  <a:pt x="118097" y="80010"/>
                </a:lnTo>
                <a:lnTo>
                  <a:pt x="122072" y="72771"/>
                </a:lnTo>
                <a:lnTo>
                  <a:pt x="124078" y="65150"/>
                </a:lnTo>
                <a:lnTo>
                  <a:pt x="124129" y="57150"/>
                </a:lnTo>
                <a:lnTo>
                  <a:pt x="123093" y="45624"/>
                </a:lnTo>
                <a:lnTo>
                  <a:pt x="120043" y="35052"/>
                </a:lnTo>
                <a:lnTo>
                  <a:pt x="119642" y="34290"/>
                </a:lnTo>
                <a:close/>
              </a:path>
              <a:path w="262890" h="203200">
                <a:moveTo>
                  <a:pt x="242544" y="2286"/>
                </a:moveTo>
                <a:lnTo>
                  <a:pt x="196138" y="2286"/>
                </a:lnTo>
                <a:lnTo>
                  <a:pt x="191638" y="9880"/>
                </a:lnTo>
                <a:lnTo>
                  <a:pt x="169735" y="50260"/>
                </a:lnTo>
                <a:lnTo>
                  <a:pt x="151460" y="87503"/>
                </a:lnTo>
                <a:lnTo>
                  <a:pt x="140196" y="130698"/>
                </a:lnTo>
                <a:lnTo>
                  <a:pt x="139903" y="138175"/>
                </a:lnTo>
                <a:lnTo>
                  <a:pt x="140083" y="145079"/>
                </a:lnTo>
                <a:lnTo>
                  <a:pt x="161721" y="190246"/>
                </a:lnTo>
                <a:lnTo>
                  <a:pt x="201168" y="202184"/>
                </a:lnTo>
                <a:lnTo>
                  <a:pt x="207954" y="201898"/>
                </a:lnTo>
                <a:lnTo>
                  <a:pt x="245973" y="184277"/>
                </a:lnTo>
                <a:lnTo>
                  <a:pt x="256146" y="168783"/>
                </a:lnTo>
                <a:lnTo>
                  <a:pt x="201168" y="168783"/>
                </a:lnTo>
                <a:lnTo>
                  <a:pt x="196341" y="168656"/>
                </a:lnTo>
                <a:lnTo>
                  <a:pt x="192278" y="165735"/>
                </a:lnTo>
                <a:lnTo>
                  <a:pt x="188963" y="159893"/>
                </a:lnTo>
                <a:lnTo>
                  <a:pt x="185661" y="154178"/>
                </a:lnTo>
                <a:lnTo>
                  <a:pt x="183934" y="146431"/>
                </a:lnTo>
                <a:lnTo>
                  <a:pt x="183814" y="138175"/>
                </a:lnTo>
                <a:lnTo>
                  <a:pt x="183934" y="127000"/>
                </a:lnTo>
                <a:lnTo>
                  <a:pt x="185661" y="119380"/>
                </a:lnTo>
                <a:lnTo>
                  <a:pt x="192278" y="107950"/>
                </a:lnTo>
                <a:lnTo>
                  <a:pt x="196341" y="105156"/>
                </a:lnTo>
                <a:lnTo>
                  <a:pt x="201168" y="105029"/>
                </a:lnTo>
                <a:lnTo>
                  <a:pt x="256205" y="105029"/>
                </a:lnTo>
                <a:lnTo>
                  <a:pt x="255067" y="102409"/>
                </a:lnTo>
                <a:lnTo>
                  <a:pt x="222734" y="76668"/>
                </a:lnTo>
                <a:lnTo>
                  <a:pt x="215657" y="75311"/>
                </a:lnTo>
                <a:lnTo>
                  <a:pt x="201853" y="75311"/>
                </a:lnTo>
                <a:lnTo>
                  <a:pt x="206140" y="66095"/>
                </a:lnTo>
                <a:lnTo>
                  <a:pt x="226492" y="27896"/>
                </a:lnTo>
                <a:lnTo>
                  <a:pt x="237236" y="10267"/>
                </a:lnTo>
                <a:lnTo>
                  <a:pt x="242544" y="2286"/>
                </a:lnTo>
                <a:close/>
              </a:path>
              <a:path w="262890" h="203200">
                <a:moveTo>
                  <a:pt x="256205" y="105029"/>
                </a:moveTo>
                <a:lnTo>
                  <a:pt x="201168" y="105029"/>
                </a:lnTo>
                <a:lnTo>
                  <a:pt x="205879" y="105156"/>
                </a:lnTo>
                <a:lnTo>
                  <a:pt x="209880" y="108077"/>
                </a:lnTo>
                <a:lnTo>
                  <a:pt x="216458" y="119507"/>
                </a:lnTo>
                <a:lnTo>
                  <a:pt x="218173" y="127127"/>
                </a:lnTo>
                <a:lnTo>
                  <a:pt x="218292" y="138175"/>
                </a:lnTo>
                <a:lnTo>
                  <a:pt x="218173" y="146431"/>
                </a:lnTo>
                <a:lnTo>
                  <a:pt x="216458" y="154178"/>
                </a:lnTo>
                <a:lnTo>
                  <a:pt x="213169" y="159893"/>
                </a:lnTo>
                <a:lnTo>
                  <a:pt x="209880" y="165735"/>
                </a:lnTo>
                <a:lnTo>
                  <a:pt x="205879" y="168656"/>
                </a:lnTo>
                <a:lnTo>
                  <a:pt x="201168" y="168783"/>
                </a:lnTo>
                <a:lnTo>
                  <a:pt x="256146" y="168783"/>
                </a:lnTo>
                <a:lnTo>
                  <a:pt x="258632" y="163512"/>
                </a:lnTo>
                <a:lnTo>
                  <a:pt x="261811" y="150701"/>
                </a:lnTo>
                <a:lnTo>
                  <a:pt x="262890" y="136271"/>
                </a:lnTo>
                <a:lnTo>
                  <a:pt x="262028" y="123698"/>
                </a:lnTo>
                <a:lnTo>
                  <a:pt x="259432" y="112458"/>
                </a:lnTo>
                <a:lnTo>
                  <a:pt x="256205" y="105029"/>
                </a:lnTo>
                <a:close/>
              </a:path>
              <a:path w="262890" h="203200">
                <a:moveTo>
                  <a:pt x="210604" y="74422"/>
                </a:moveTo>
                <a:lnTo>
                  <a:pt x="207365" y="74422"/>
                </a:lnTo>
                <a:lnTo>
                  <a:pt x="205574" y="74549"/>
                </a:lnTo>
                <a:lnTo>
                  <a:pt x="203733" y="74803"/>
                </a:lnTo>
                <a:lnTo>
                  <a:pt x="201853" y="75311"/>
                </a:lnTo>
                <a:lnTo>
                  <a:pt x="215657" y="75311"/>
                </a:lnTo>
                <a:lnTo>
                  <a:pt x="211683" y="74549"/>
                </a:lnTo>
                <a:lnTo>
                  <a:pt x="210604" y="7442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10488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96416" y="5370829"/>
            <a:ext cx="388620" cy="221615"/>
          </a:xfrm>
          <a:custGeom>
            <a:avLst/>
            <a:gdLst/>
            <a:ahLst/>
            <a:cxnLst/>
            <a:rect l="l" t="t" r="r" b="b"/>
            <a:pathLst>
              <a:path w="388619" h="221614">
                <a:moveTo>
                  <a:pt x="270637" y="142494"/>
                </a:moveTo>
                <a:lnTo>
                  <a:pt x="223900" y="142494"/>
                </a:lnTo>
                <a:lnTo>
                  <a:pt x="223900" y="207137"/>
                </a:lnTo>
                <a:lnTo>
                  <a:pt x="234315" y="221487"/>
                </a:lnTo>
                <a:lnTo>
                  <a:pt x="377571" y="221487"/>
                </a:lnTo>
                <a:lnTo>
                  <a:pt x="381253" y="220218"/>
                </a:lnTo>
                <a:lnTo>
                  <a:pt x="386715" y="215265"/>
                </a:lnTo>
                <a:lnTo>
                  <a:pt x="387984" y="211709"/>
                </a:lnTo>
                <a:lnTo>
                  <a:pt x="388111" y="185928"/>
                </a:lnTo>
                <a:lnTo>
                  <a:pt x="270637" y="185928"/>
                </a:lnTo>
                <a:lnTo>
                  <a:pt x="270637" y="142494"/>
                </a:lnTo>
                <a:close/>
              </a:path>
              <a:path w="388619" h="221614">
                <a:moveTo>
                  <a:pt x="387350" y="11430"/>
                </a:moveTo>
                <a:lnTo>
                  <a:pt x="340995" y="11430"/>
                </a:lnTo>
                <a:lnTo>
                  <a:pt x="340995" y="53340"/>
                </a:lnTo>
                <a:lnTo>
                  <a:pt x="314071" y="53340"/>
                </a:lnTo>
                <a:lnTo>
                  <a:pt x="314071" y="78612"/>
                </a:lnTo>
                <a:lnTo>
                  <a:pt x="315341" y="81661"/>
                </a:lnTo>
                <a:lnTo>
                  <a:pt x="317753" y="83947"/>
                </a:lnTo>
                <a:lnTo>
                  <a:pt x="320040" y="86360"/>
                </a:lnTo>
                <a:lnTo>
                  <a:pt x="323215" y="87503"/>
                </a:lnTo>
                <a:lnTo>
                  <a:pt x="327025" y="87630"/>
                </a:lnTo>
                <a:lnTo>
                  <a:pt x="340995" y="87630"/>
                </a:lnTo>
                <a:lnTo>
                  <a:pt x="340995" y="159639"/>
                </a:lnTo>
                <a:lnTo>
                  <a:pt x="369823" y="159639"/>
                </a:lnTo>
                <a:lnTo>
                  <a:pt x="375284" y="159512"/>
                </a:lnTo>
                <a:lnTo>
                  <a:pt x="379476" y="158115"/>
                </a:lnTo>
                <a:lnTo>
                  <a:pt x="382651" y="155321"/>
                </a:lnTo>
                <a:lnTo>
                  <a:pt x="385698" y="152527"/>
                </a:lnTo>
                <a:lnTo>
                  <a:pt x="387350" y="148844"/>
                </a:lnTo>
                <a:lnTo>
                  <a:pt x="387350" y="11430"/>
                </a:lnTo>
                <a:close/>
              </a:path>
              <a:path w="388619" h="221614">
                <a:moveTo>
                  <a:pt x="291846" y="47117"/>
                </a:moveTo>
                <a:lnTo>
                  <a:pt x="244347" y="47117"/>
                </a:lnTo>
                <a:lnTo>
                  <a:pt x="243153" y="60211"/>
                </a:lnTo>
                <a:lnTo>
                  <a:pt x="240696" y="71104"/>
                </a:lnTo>
                <a:lnTo>
                  <a:pt x="212274" y="97984"/>
                </a:lnTo>
                <a:lnTo>
                  <a:pt x="205231" y="99441"/>
                </a:lnTo>
                <a:lnTo>
                  <a:pt x="205231" y="136906"/>
                </a:lnTo>
                <a:lnTo>
                  <a:pt x="210820" y="136906"/>
                </a:lnTo>
                <a:lnTo>
                  <a:pt x="216534" y="136144"/>
                </a:lnTo>
                <a:lnTo>
                  <a:pt x="257524" y="119713"/>
                </a:lnTo>
                <a:lnTo>
                  <a:pt x="268478" y="107950"/>
                </a:lnTo>
                <a:lnTo>
                  <a:pt x="329565" y="107950"/>
                </a:lnTo>
                <a:lnTo>
                  <a:pt x="329565" y="99441"/>
                </a:lnTo>
                <a:lnTo>
                  <a:pt x="322421" y="97984"/>
                </a:lnTo>
                <a:lnTo>
                  <a:pt x="315658" y="95313"/>
                </a:lnTo>
                <a:lnTo>
                  <a:pt x="292227" y="56642"/>
                </a:lnTo>
                <a:lnTo>
                  <a:pt x="291846" y="47117"/>
                </a:lnTo>
                <a:close/>
              </a:path>
              <a:path w="388619" h="221614">
                <a:moveTo>
                  <a:pt x="329565" y="107950"/>
                </a:moveTo>
                <a:lnTo>
                  <a:pt x="268478" y="107950"/>
                </a:lnTo>
                <a:lnTo>
                  <a:pt x="272811" y="114135"/>
                </a:lnTo>
                <a:lnTo>
                  <a:pt x="306578" y="133477"/>
                </a:lnTo>
                <a:lnTo>
                  <a:pt x="323977" y="136906"/>
                </a:lnTo>
                <a:lnTo>
                  <a:pt x="329565" y="136906"/>
                </a:lnTo>
                <a:lnTo>
                  <a:pt x="329565" y="107950"/>
                </a:lnTo>
                <a:close/>
              </a:path>
              <a:path w="388619" h="221614">
                <a:moveTo>
                  <a:pt x="328675" y="11937"/>
                </a:moveTo>
                <a:lnTo>
                  <a:pt x="206121" y="11937"/>
                </a:lnTo>
                <a:lnTo>
                  <a:pt x="206121" y="38989"/>
                </a:lnTo>
                <a:lnTo>
                  <a:pt x="207264" y="42164"/>
                </a:lnTo>
                <a:lnTo>
                  <a:pt x="209422" y="44196"/>
                </a:lnTo>
                <a:lnTo>
                  <a:pt x="211581" y="46100"/>
                </a:lnTo>
                <a:lnTo>
                  <a:pt x="214884" y="47117"/>
                </a:lnTo>
                <a:lnTo>
                  <a:pt x="319786" y="47117"/>
                </a:lnTo>
                <a:lnTo>
                  <a:pt x="323215" y="46100"/>
                </a:lnTo>
                <a:lnTo>
                  <a:pt x="325374" y="44196"/>
                </a:lnTo>
                <a:lnTo>
                  <a:pt x="327533" y="42164"/>
                </a:lnTo>
                <a:lnTo>
                  <a:pt x="328675" y="38989"/>
                </a:lnTo>
                <a:lnTo>
                  <a:pt x="328675" y="11937"/>
                </a:lnTo>
                <a:close/>
              </a:path>
              <a:path w="388619" h="221614">
                <a:moveTo>
                  <a:pt x="169178" y="216916"/>
                </a:moveTo>
                <a:lnTo>
                  <a:pt x="136017" y="216916"/>
                </a:lnTo>
                <a:lnTo>
                  <a:pt x="136017" y="221487"/>
                </a:lnTo>
                <a:lnTo>
                  <a:pt x="156972" y="221487"/>
                </a:lnTo>
                <a:lnTo>
                  <a:pt x="160781" y="220853"/>
                </a:lnTo>
                <a:lnTo>
                  <a:pt x="164211" y="219329"/>
                </a:lnTo>
                <a:lnTo>
                  <a:pt x="167767" y="217932"/>
                </a:lnTo>
                <a:lnTo>
                  <a:pt x="169178" y="216916"/>
                </a:lnTo>
                <a:close/>
              </a:path>
              <a:path w="388619" h="221614">
                <a:moveTo>
                  <a:pt x="182372" y="11430"/>
                </a:moveTo>
                <a:lnTo>
                  <a:pt x="136017" y="11430"/>
                </a:lnTo>
                <a:lnTo>
                  <a:pt x="136017" y="181737"/>
                </a:lnTo>
                <a:lnTo>
                  <a:pt x="134239" y="182499"/>
                </a:lnTo>
                <a:lnTo>
                  <a:pt x="131190" y="183134"/>
                </a:lnTo>
                <a:lnTo>
                  <a:pt x="126872" y="183642"/>
                </a:lnTo>
                <a:lnTo>
                  <a:pt x="122047" y="184277"/>
                </a:lnTo>
                <a:lnTo>
                  <a:pt x="117221" y="184658"/>
                </a:lnTo>
                <a:lnTo>
                  <a:pt x="112522" y="184785"/>
                </a:lnTo>
                <a:lnTo>
                  <a:pt x="2031" y="184785"/>
                </a:lnTo>
                <a:lnTo>
                  <a:pt x="2077" y="206883"/>
                </a:lnTo>
                <a:lnTo>
                  <a:pt x="18542" y="220218"/>
                </a:lnTo>
                <a:lnTo>
                  <a:pt x="111125" y="220218"/>
                </a:lnTo>
                <a:lnTo>
                  <a:pt x="131953" y="217932"/>
                </a:lnTo>
                <a:lnTo>
                  <a:pt x="133603" y="217678"/>
                </a:lnTo>
                <a:lnTo>
                  <a:pt x="135000" y="217297"/>
                </a:lnTo>
                <a:lnTo>
                  <a:pt x="136017" y="216916"/>
                </a:lnTo>
                <a:lnTo>
                  <a:pt x="169178" y="216916"/>
                </a:lnTo>
                <a:lnTo>
                  <a:pt x="170942" y="215646"/>
                </a:lnTo>
                <a:lnTo>
                  <a:pt x="173736" y="212852"/>
                </a:lnTo>
                <a:lnTo>
                  <a:pt x="176656" y="210058"/>
                </a:lnTo>
                <a:lnTo>
                  <a:pt x="178815" y="206883"/>
                </a:lnTo>
                <a:lnTo>
                  <a:pt x="180212" y="203327"/>
                </a:lnTo>
                <a:lnTo>
                  <a:pt x="181737" y="199898"/>
                </a:lnTo>
                <a:lnTo>
                  <a:pt x="182372" y="196087"/>
                </a:lnTo>
                <a:lnTo>
                  <a:pt x="182372" y="11430"/>
                </a:lnTo>
                <a:close/>
              </a:path>
              <a:path w="388619" h="221614">
                <a:moveTo>
                  <a:pt x="87756" y="165735"/>
                </a:moveTo>
                <a:lnTo>
                  <a:pt x="42037" y="165735"/>
                </a:lnTo>
                <a:lnTo>
                  <a:pt x="42037" y="184785"/>
                </a:lnTo>
                <a:lnTo>
                  <a:pt x="87756" y="184785"/>
                </a:lnTo>
                <a:lnTo>
                  <a:pt x="87756" y="165735"/>
                </a:lnTo>
                <a:close/>
              </a:path>
              <a:path w="388619" h="221614">
                <a:moveTo>
                  <a:pt x="89789" y="61975"/>
                </a:moveTo>
                <a:lnTo>
                  <a:pt x="41656" y="61975"/>
                </a:lnTo>
                <a:lnTo>
                  <a:pt x="33990" y="62664"/>
                </a:lnTo>
                <a:lnTo>
                  <a:pt x="6858" y="97917"/>
                </a:lnTo>
                <a:lnTo>
                  <a:pt x="6858" y="129921"/>
                </a:lnTo>
                <a:lnTo>
                  <a:pt x="27193" y="163163"/>
                </a:lnTo>
                <a:lnTo>
                  <a:pt x="41656" y="165735"/>
                </a:lnTo>
                <a:lnTo>
                  <a:pt x="89789" y="165735"/>
                </a:lnTo>
                <a:lnTo>
                  <a:pt x="122126" y="144494"/>
                </a:lnTo>
                <a:lnTo>
                  <a:pt x="124587" y="129921"/>
                </a:lnTo>
                <a:lnTo>
                  <a:pt x="59309" y="129794"/>
                </a:lnTo>
                <a:lnTo>
                  <a:pt x="57277" y="129032"/>
                </a:lnTo>
                <a:lnTo>
                  <a:pt x="55753" y="127381"/>
                </a:lnTo>
                <a:lnTo>
                  <a:pt x="54102" y="125857"/>
                </a:lnTo>
                <a:lnTo>
                  <a:pt x="53340" y="122809"/>
                </a:lnTo>
                <a:lnTo>
                  <a:pt x="53212" y="118237"/>
                </a:lnTo>
                <a:lnTo>
                  <a:pt x="53212" y="109474"/>
                </a:lnTo>
                <a:lnTo>
                  <a:pt x="53340" y="104775"/>
                </a:lnTo>
                <a:lnTo>
                  <a:pt x="54102" y="101600"/>
                </a:lnTo>
                <a:lnTo>
                  <a:pt x="57277" y="98679"/>
                </a:lnTo>
                <a:lnTo>
                  <a:pt x="59309" y="97917"/>
                </a:lnTo>
                <a:lnTo>
                  <a:pt x="124587" y="97917"/>
                </a:lnTo>
                <a:lnTo>
                  <a:pt x="123922" y="90060"/>
                </a:lnTo>
                <a:lnTo>
                  <a:pt x="97454" y="62664"/>
                </a:lnTo>
                <a:lnTo>
                  <a:pt x="89789" y="61975"/>
                </a:lnTo>
                <a:close/>
              </a:path>
              <a:path w="388619" h="221614">
                <a:moveTo>
                  <a:pt x="69977" y="129667"/>
                </a:moveTo>
                <a:lnTo>
                  <a:pt x="61721" y="129667"/>
                </a:lnTo>
                <a:lnTo>
                  <a:pt x="59309" y="129794"/>
                </a:lnTo>
                <a:lnTo>
                  <a:pt x="72390" y="129794"/>
                </a:lnTo>
                <a:lnTo>
                  <a:pt x="69977" y="129667"/>
                </a:lnTo>
                <a:close/>
              </a:path>
              <a:path w="388619" h="221614">
                <a:moveTo>
                  <a:pt x="124587" y="97917"/>
                </a:moveTo>
                <a:lnTo>
                  <a:pt x="72390" y="97917"/>
                </a:lnTo>
                <a:lnTo>
                  <a:pt x="74422" y="98679"/>
                </a:lnTo>
                <a:lnTo>
                  <a:pt x="77343" y="101600"/>
                </a:lnTo>
                <a:lnTo>
                  <a:pt x="78105" y="104775"/>
                </a:lnTo>
                <a:lnTo>
                  <a:pt x="78105" y="122809"/>
                </a:lnTo>
                <a:lnTo>
                  <a:pt x="77343" y="125857"/>
                </a:lnTo>
                <a:lnTo>
                  <a:pt x="75818" y="127381"/>
                </a:lnTo>
                <a:lnTo>
                  <a:pt x="74422" y="129032"/>
                </a:lnTo>
                <a:lnTo>
                  <a:pt x="72390" y="129794"/>
                </a:lnTo>
                <a:lnTo>
                  <a:pt x="124587" y="129794"/>
                </a:lnTo>
                <a:lnTo>
                  <a:pt x="124587" y="97917"/>
                </a:lnTo>
                <a:close/>
              </a:path>
              <a:path w="388619" h="221614">
                <a:moveTo>
                  <a:pt x="72390" y="97917"/>
                </a:moveTo>
                <a:lnTo>
                  <a:pt x="59309" y="97917"/>
                </a:lnTo>
                <a:lnTo>
                  <a:pt x="61721" y="98044"/>
                </a:lnTo>
                <a:lnTo>
                  <a:pt x="69977" y="98044"/>
                </a:lnTo>
                <a:lnTo>
                  <a:pt x="72390" y="97917"/>
                </a:lnTo>
                <a:close/>
              </a:path>
              <a:path w="388619" h="221614">
                <a:moveTo>
                  <a:pt x="126618" y="21462"/>
                </a:moveTo>
                <a:lnTo>
                  <a:pt x="0" y="21462"/>
                </a:lnTo>
                <a:lnTo>
                  <a:pt x="0" y="47879"/>
                </a:lnTo>
                <a:lnTo>
                  <a:pt x="1143" y="51054"/>
                </a:lnTo>
                <a:lnTo>
                  <a:pt x="5461" y="55118"/>
                </a:lnTo>
                <a:lnTo>
                  <a:pt x="8762" y="56007"/>
                </a:lnTo>
                <a:lnTo>
                  <a:pt x="117856" y="56007"/>
                </a:lnTo>
                <a:lnTo>
                  <a:pt x="121158" y="55118"/>
                </a:lnTo>
                <a:lnTo>
                  <a:pt x="123317" y="53086"/>
                </a:lnTo>
                <a:lnTo>
                  <a:pt x="125603" y="51054"/>
                </a:lnTo>
                <a:lnTo>
                  <a:pt x="126618" y="47879"/>
                </a:lnTo>
                <a:lnTo>
                  <a:pt x="126618" y="21462"/>
                </a:lnTo>
                <a:close/>
              </a:path>
              <a:path w="388619" h="221614">
                <a:moveTo>
                  <a:pt x="88265" y="0"/>
                </a:moveTo>
                <a:lnTo>
                  <a:pt x="42037" y="0"/>
                </a:lnTo>
                <a:lnTo>
                  <a:pt x="42037" y="21462"/>
                </a:lnTo>
                <a:lnTo>
                  <a:pt x="88265" y="21462"/>
                </a:lnTo>
                <a:lnTo>
                  <a:pt x="8826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64410" y="5370829"/>
            <a:ext cx="410845" cy="221615"/>
          </a:xfrm>
          <a:custGeom>
            <a:avLst/>
            <a:gdLst/>
            <a:ahLst/>
            <a:cxnLst/>
            <a:rect l="l" t="t" r="r" b="b"/>
            <a:pathLst>
              <a:path w="410844" h="221614">
                <a:moveTo>
                  <a:pt x="261365" y="125095"/>
                </a:moveTo>
                <a:lnTo>
                  <a:pt x="215011" y="125095"/>
                </a:lnTo>
                <a:lnTo>
                  <a:pt x="215011" y="211709"/>
                </a:lnTo>
                <a:lnTo>
                  <a:pt x="216281" y="215265"/>
                </a:lnTo>
                <a:lnTo>
                  <a:pt x="221233" y="220218"/>
                </a:lnTo>
                <a:lnTo>
                  <a:pt x="224916" y="221487"/>
                </a:lnTo>
                <a:lnTo>
                  <a:pt x="370331" y="221487"/>
                </a:lnTo>
                <a:lnTo>
                  <a:pt x="374014" y="220218"/>
                </a:lnTo>
                <a:lnTo>
                  <a:pt x="376555" y="217805"/>
                </a:lnTo>
                <a:lnTo>
                  <a:pt x="379094" y="215265"/>
                </a:lnTo>
                <a:lnTo>
                  <a:pt x="380491" y="211709"/>
                </a:lnTo>
                <a:lnTo>
                  <a:pt x="380491" y="185928"/>
                </a:lnTo>
                <a:lnTo>
                  <a:pt x="261365" y="185928"/>
                </a:lnTo>
                <a:lnTo>
                  <a:pt x="261365" y="173100"/>
                </a:lnTo>
                <a:lnTo>
                  <a:pt x="380491" y="173100"/>
                </a:lnTo>
                <a:lnTo>
                  <a:pt x="380491" y="137414"/>
                </a:lnTo>
                <a:lnTo>
                  <a:pt x="261365" y="137414"/>
                </a:lnTo>
                <a:lnTo>
                  <a:pt x="261365" y="125095"/>
                </a:lnTo>
                <a:close/>
              </a:path>
              <a:path w="410844" h="221614">
                <a:moveTo>
                  <a:pt x="380491" y="173100"/>
                </a:moveTo>
                <a:lnTo>
                  <a:pt x="334137" y="173100"/>
                </a:lnTo>
                <a:lnTo>
                  <a:pt x="334137" y="185928"/>
                </a:lnTo>
                <a:lnTo>
                  <a:pt x="380491" y="185928"/>
                </a:lnTo>
                <a:lnTo>
                  <a:pt x="380491" y="173100"/>
                </a:lnTo>
                <a:close/>
              </a:path>
              <a:path w="410844" h="221614">
                <a:moveTo>
                  <a:pt x="380491" y="125095"/>
                </a:moveTo>
                <a:lnTo>
                  <a:pt x="334137" y="125095"/>
                </a:lnTo>
                <a:lnTo>
                  <a:pt x="334137" y="137414"/>
                </a:lnTo>
                <a:lnTo>
                  <a:pt x="380491" y="137414"/>
                </a:lnTo>
                <a:lnTo>
                  <a:pt x="380491" y="125095"/>
                </a:lnTo>
                <a:close/>
              </a:path>
              <a:path w="410844" h="221614">
                <a:moveTo>
                  <a:pt x="194690" y="185420"/>
                </a:moveTo>
                <a:lnTo>
                  <a:pt x="0" y="185420"/>
                </a:lnTo>
                <a:lnTo>
                  <a:pt x="0" y="209169"/>
                </a:lnTo>
                <a:lnTo>
                  <a:pt x="18033" y="220853"/>
                </a:lnTo>
                <a:lnTo>
                  <a:pt x="176656" y="220853"/>
                </a:lnTo>
                <a:lnTo>
                  <a:pt x="194690" y="209169"/>
                </a:lnTo>
                <a:lnTo>
                  <a:pt x="194690" y="185420"/>
                </a:lnTo>
                <a:close/>
              </a:path>
              <a:path w="410844" h="221614">
                <a:moveTo>
                  <a:pt x="120650" y="145669"/>
                </a:moveTo>
                <a:lnTo>
                  <a:pt x="74421" y="145669"/>
                </a:lnTo>
                <a:lnTo>
                  <a:pt x="74421" y="185420"/>
                </a:lnTo>
                <a:lnTo>
                  <a:pt x="120650" y="185420"/>
                </a:lnTo>
                <a:lnTo>
                  <a:pt x="120650" y="145669"/>
                </a:lnTo>
                <a:close/>
              </a:path>
              <a:path w="410844" h="221614">
                <a:moveTo>
                  <a:pt x="121284" y="61975"/>
                </a:moveTo>
                <a:lnTo>
                  <a:pt x="74421" y="61975"/>
                </a:lnTo>
                <a:lnTo>
                  <a:pt x="73913" y="70358"/>
                </a:lnTo>
                <a:lnTo>
                  <a:pt x="71881" y="77850"/>
                </a:lnTo>
                <a:lnTo>
                  <a:pt x="42654" y="109656"/>
                </a:lnTo>
                <a:lnTo>
                  <a:pt x="8381" y="118872"/>
                </a:lnTo>
                <a:lnTo>
                  <a:pt x="8381" y="155194"/>
                </a:lnTo>
                <a:lnTo>
                  <a:pt x="49422" y="147443"/>
                </a:lnTo>
                <a:lnTo>
                  <a:pt x="84153" y="126190"/>
                </a:lnTo>
                <a:lnTo>
                  <a:pt x="98043" y="108839"/>
                </a:lnTo>
                <a:lnTo>
                  <a:pt x="151946" y="108839"/>
                </a:lnTo>
                <a:lnTo>
                  <a:pt x="123951" y="77850"/>
                </a:lnTo>
                <a:lnTo>
                  <a:pt x="121919" y="70358"/>
                </a:lnTo>
                <a:lnTo>
                  <a:pt x="121284" y="61975"/>
                </a:lnTo>
                <a:close/>
              </a:path>
              <a:path w="410844" h="221614">
                <a:moveTo>
                  <a:pt x="151946" y="108839"/>
                </a:moveTo>
                <a:lnTo>
                  <a:pt x="98043" y="108839"/>
                </a:lnTo>
                <a:lnTo>
                  <a:pt x="104023" y="117848"/>
                </a:lnTo>
                <a:lnTo>
                  <a:pt x="146357" y="147443"/>
                </a:lnTo>
                <a:lnTo>
                  <a:pt x="187451" y="155194"/>
                </a:lnTo>
                <a:lnTo>
                  <a:pt x="187451" y="118872"/>
                </a:lnTo>
                <a:lnTo>
                  <a:pt x="175710" y="117848"/>
                </a:lnTo>
                <a:lnTo>
                  <a:pt x="164290" y="114776"/>
                </a:lnTo>
                <a:lnTo>
                  <a:pt x="153179" y="109656"/>
                </a:lnTo>
                <a:lnTo>
                  <a:pt x="151946" y="108839"/>
                </a:lnTo>
                <a:close/>
              </a:path>
              <a:path w="410844" h="221614">
                <a:moveTo>
                  <a:pt x="184150" y="26289"/>
                </a:moveTo>
                <a:lnTo>
                  <a:pt x="10413" y="26289"/>
                </a:lnTo>
                <a:lnTo>
                  <a:pt x="10413" y="53848"/>
                </a:lnTo>
                <a:lnTo>
                  <a:pt x="11556" y="57023"/>
                </a:lnTo>
                <a:lnTo>
                  <a:pt x="13715" y="59055"/>
                </a:lnTo>
                <a:lnTo>
                  <a:pt x="16001" y="60960"/>
                </a:lnTo>
                <a:lnTo>
                  <a:pt x="19303" y="61975"/>
                </a:lnTo>
                <a:lnTo>
                  <a:pt x="175387" y="61975"/>
                </a:lnTo>
                <a:lnTo>
                  <a:pt x="178688" y="60960"/>
                </a:lnTo>
                <a:lnTo>
                  <a:pt x="180975" y="59055"/>
                </a:lnTo>
                <a:lnTo>
                  <a:pt x="183133" y="57023"/>
                </a:lnTo>
                <a:lnTo>
                  <a:pt x="184150" y="53848"/>
                </a:lnTo>
                <a:lnTo>
                  <a:pt x="184150" y="26289"/>
                </a:lnTo>
                <a:close/>
              </a:path>
              <a:path w="410844" h="221614">
                <a:moveTo>
                  <a:pt x="121284" y="0"/>
                </a:moveTo>
                <a:lnTo>
                  <a:pt x="74675" y="0"/>
                </a:lnTo>
                <a:lnTo>
                  <a:pt x="74675" y="26289"/>
                </a:lnTo>
                <a:lnTo>
                  <a:pt x="121284" y="26289"/>
                </a:lnTo>
                <a:lnTo>
                  <a:pt x="121284" y="0"/>
                </a:lnTo>
                <a:close/>
              </a:path>
              <a:path w="410844" h="221614">
                <a:moveTo>
                  <a:pt x="257682" y="11937"/>
                </a:moveTo>
                <a:lnTo>
                  <a:pt x="211327" y="11937"/>
                </a:lnTo>
                <a:lnTo>
                  <a:pt x="211327" y="110744"/>
                </a:lnTo>
                <a:lnTo>
                  <a:pt x="212470" y="113919"/>
                </a:lnTo>
                <a:lnTo>
                  <a:pt x="216788" y="117983"/>
                </a:lnTo>
                <a:lnTo>
                  <a:pt x="220090" y="118872"/>
                </a:lnTo>
                <a:lnTo>
                  <a:pt x="315721" y="118872"/>
                </a:lnTo>
                <a:lnTo>
                  <a:pt x="319024" y="117983"/>
                </a:lnTo>
                <a:lnTo>
                  <a:pt x="323341" y="113919"/>
                </a:lnTo>
                <a:lnTo>
                  <a:pt x="324484" y="110744"/>
                </a:lnTo>
                <a:lnTo>
                  <a:pt x="324484" y="83439"/>
                </a:lnTo>
                <a:lnTo>
                  <a:pt x="257682" y="83439"/>
                </a:lnTo>
                <a:lnTo>
                  <a:pt x="257682" y="64262"/>
                </a:lnTo>
                <a:lnTo>
                  <a:pt x="324484" y="64262"/>
                </a:lnTo>
                <a:lnTo>
                  <a:pt x="324484" y="29083"/>
                </a:lnTo>
                <a:lnTo>
                  <a:pt x="257682" y="29083"/>
                </a:lnTo>
                <a:lnTo>
                  <a:pt x="257682" y="11937"/>
                </a:lnTo>
                <a:close/>
              </a:path>
              <a:path w="410844" h="221614">
                <a:moveTo>
                  <a:pt x="324484" y="64262"/>
                </a:moveTo>
                <a:lnTo>
                  <a:pt x="278256" y="64262"/>
                </a:lnTo>
                <a:lnTo>
                  <a:pt x="278256" y="83439"/>
                </a:lnTo>
                <a:lnTo>
                  <a:pt x="324484" y="83439"/>
                </a:lnTo>
                <a:lnTo>
                  <a:pt x="324484" y="64262"/>
                </a:lnTo>
                <a:close/>
              </a:path>
              <a:path w="410844" h="221614">
                <a:moveTo>
                  <a:pt x="324484" y="11937"/>
                </a:moveTo>
                <a:lnTo>
                  <a:pt x="278256" y="11937"/>
                </a:lnTo>
                <a:lnTo>
                  <a:pt x="278256" y="29083"/>
                </a:lnTo>
                <a:lnTo>
                  <a:pt x="324484" y="29083"/>
                </a:lnTo>
                <a:lnTo>
                  <a:pt x="324484" y="11937"/>
                </a:lnTo>
                <a:close/>
              </a:path>
              <a:path w="410844" h="221614">
                <a:moveTo>
                  <a:pt x="380491" y="11430"/>
                </a:moveTo>
                <a:lnTo>
                  <a:pt x="334137" y="11430"/>
                </a:lnTo>
                <a:lnTo>
                  <a:pt x="334137" y="120269"/>
                </a:lnTo>
                <a:lnTo>
                  <a:pt x="362838" y="120269"/>
                </a:lnTo>
                <a:lnTo>
                  <a:pt x="368300" y="120142"/>
                </a:lnTo>
                <a:lnTo>
                  <a:pt x="372618" y="118745"/>
                </a:lnTo>
                <a:lnTo>
                  <a:pt x="375665" y="115950"/>
                </a:lnTo>
                <a:lnTo>
                  <a:pt x="378840" y="113284"/>
                </a:lnTo>
                <a:lnTo>
                  <a:pt x="380491" y="109474"/>
                </a:lnTo>
                <a:lnTo>
                  <a:pt x="380491" y="86614"/>
                </a:lnTo>
                <a:lnTo>
                  <a:pt x="400106" y="86614"/>
                </a:lnTo>
                <a:lnTo>
                  <a:pt x="403606" y="85598"/>
                </a:lnTo>
                <a:lnTo>
                  <a:pt x="409194" y="81280"/>
                </a:lnTo>
                <a:lnTo>
                  <a:pt x="410590" y="77850"/>
                </a:lnTo>
                <a:lnTo>
                  <a:pt x="410718" y="73152"/>
                </a:lnTo>
                <a:lnTo>
                  <a:pt x="410718" y="47117"/>
                </a:lnTo>
                <a:lnTo>
                  <a:pt x="380491" y="47117"/>
                </a:lnTo>
                <a:lnTo>
                  <a:pt x="380491" y="11430"/>
                </a:lnTo>
                <a:close/>
              </a:path>
              <a:path w="410844" h="221614">
                <a:moveTo>
                  <a:pt x="400106" y="86614"/>
                </a:moveTo>
                <a:lnTo>
                  <a:pt x="394715" y="86614"/>
                </a:lnTo>
                <a:lnTo>
                  <a:pt x="399669" y="86741"/>
                </a:lnTo>
                <a:lnTo>
                  <a:pt x="400106" y="8661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3513" y="5816346"/>
            <a:ext cx="264795" cy="203200"/>
          </a:xfrm>
          <a:custGeom>
            <a:avLst/>
            <a:gdLst/>
            <a:ahLst/>
            <a:cxnLst/>
            <a:rect l="l" t="t" r="r" b="b"/>
            <a:pathLst>
              <a:path w="264794" h="203200">
                <a:moveTo>
                  <a:pt x="63322" y="0"/>
                </a:moveTo>
                <a:lnTo>
                  <a:pt x="19202" y="16763"/>
                </a:lnTo>
                <a:lnTo>
                  <a:pt x="2057" y="57150"/>
                </a:lnTo>
                <a:lnTo>
                  <a:pt x="2031" y="65150"/>
                </a:lnTo>
                <a:lnTo>
                  <a:pt x="3911" y="72770"/>
                </a:lnTo>
                <a:lnTo>
                  <a:pt x="8902" y="82550"/>
                </a:lnTo>
                <a:lnTo>
                  <a:pt x="11468" y="87629"/>
                </a:lnTo>
                <a:lnTo>
                  <a:pt x="17284" y="93725"/>
                </a:lnTo>
                <a:lnTo>
                  <a:pt x="25145" y="98551"/>
                </a:lnTo>
                <a:lnTo>
                  <a:pt x="19581" y="102790"/>
                </a:lnTo>
                <a:lnTo>
                  <a:pt x="462" y="136594"/>
                </a:lnTo>
                <a:lnTo>
                  <a:pt x="0" y="142875"/>
                </a:lnTo>
                <a:lnTo>
                  <a:pt x="1078" y="155590"/>
                </a:lnTo>
                <a:lnTo>
                  <a:pt x="26267" y="193643"/>
                </a:lnTo>
                <a:lnTo>
                  <a:pt x="63322" y="203073"/>
                </a:lnTo>
                <a:lnTo>
                  <a:pt x="70430" y="202811"/>
                </a:lnTo>
                <a:lnTo>
                  <a:pt x="109499" y="186308"/>
                </a:lnTo>
                <a:lnTo>
                  <a:pt x="121461" y="168782"/>
                </a:lnTo>
                <a:lnTo>
                  <a:pt x="63322" y="168782"/>
                </a:lnTo>
                <a:lnTo>
                  <a:pt x="58140" y="168528"/>
                </a:lnTo>
                <a:lnTo>
                  <a:pt x="53759" y="166115"/>
                </a:lnTo>
                <a:lnTo>
                  <a:pt x="50177" y="161162"/>
                </a:lnTo>
                <a:lnTo>
                  <a:pt x="46596" y="156337"/>
                </a:lnTo>
                <a:lnTo>
                  <a:pt x="44729" y="150113"/>
                </a:lnTo>
                <a:lnTo>
                  <a:pt x="44576" y="142493"/>
                </a:lnTo>
                <a:lnTo>
                  <a:pt x="44767" y="134492"/>
                </a:lnTo>
                <a:lnTo>
                  <a:pt x="63322" y="115696"/>
                </a:lnTo>
                <a:lnTo>
                  <a:pt x="118252" y="115696"/>
                </a:lnTo>
                <a:lnTo>
                  <a:pt x="116107" y="112321"/>
                </a:lnTo>
                <a:lnTo>
                  <a:pt x="111794" y="107140"/>
                </a:lnTo>
                <a:lnTo>
                  <a:pt x="106849" y="102554"/>
                </a:lnTo>
                <a:lnTo>
                  <a:pt x="101269" y="98551"/>
                </a:lnTo>
                <a:lnTo>
                  <a:pt x="108521" y="93471"/>
                </a:lnTo>
                <a:lnTo>
                  <a:pt x="114134" y="87375"/>
                </a:lnTo>
                <a:lnTo>
                  <a:pt x="116730" y="82550"/>
                </a:lnTo>
                <a:lnTo>
                  <a:pt x="63322" y="82550"/>
                </a:lnTo>
                <a:lnTo>
                  <a:pt x="58940" y="82423"/>
                </a:lnTo>
                <a:lnTo>
                  <a:pt x="46977" y="51307"/>
                </a:lnTo>
                <a:lnTo>
                  <a:pt x="48577" y="45465"/>
                </a:lnTo>
                <a:lnTo>
                  <a:pt x="51663" y="41020"/>
                </a:lnTo>
                <a:lnTo>
                  <a:pt x="54749" y="36702"/>
                </a:lnTo>
                <a:lnTo>
                  <a:pt x="58635" y="34416"/>
                </a:lnTo>
                <a:lnTo>
                  <a:pt x="63322" y="34289"/>
                </a:lnTo>
                <a:lnTo>
                  <a:pt x="119642" y="34289"/>
                </a:lnTo>
                <a:lnTo>
                  <a:pt x="114978" y="25431"/>
                </a:lnTo>
                <a:lnTo>
                  <a:pt x="107899" y="16763"/>
                </a:lnTo>
                <a:lnTo>
                  <a:pt x="99069" y="9429"/>
                </a:lnTo>
                <a:lnTo>
                  <a:pt x="88696" y="4190"/>
                </a:lnTo>
                <a:lnTo>
                  <a:pt x="76781" y="1047"/>
                </a:lnTo>
                <a:lnTo>
                  <a:pt x="63322" y="0"/>
                </a:lnTo>
                <a:close/>
              </a:path>
              <a:path w="264794" h="203200">
                <a:moveTo>
                  <a:pt x="118252" y="115696"/>
                </a:moveTo>
                <a:lnTo>
                  <a:pt x="63322" y="115696"/>
                </a:lnTo>
                <a:lnTo>
                  <a:pt x="68402" y="115824"/>
                </a:lnTo>
                <a:lnTo>
                  <a:pt x="72758" y="118363"/>
                </a:lnTo>
                <a:lnTo>
                  <a:pt x="80009" y="128269"/>
                </a:lnTo>
                <a:lnTo>
                  <a:pt x="81864" y="134492"/>
                </a:lnTo>
                <a:lnTo>
                  <a:pt x="81943" y="136562"/>
                </a:lnTo>
                <a:lnTo>
                  <a:pt x="82059" y="142875"/>
                </a:lnTo>
                <a:lnTo>
                  <a:pt x="81915" y="150113"/>
                </a:lnTo>
                <a:lnTo>
                  <a:pt x="80048" y="156337"/>
                </a:lnTo>
                <a:lnTo>
                  <a:pt x="76466" y="161162"/>
                </a:lnTo>
                <a:lnTo>
                  <a:pt x="72885" y="166115"/>
                </a:lnTo>
                <a:lnTo>
                  <a:pt x="68503" y="168528"/>
                </a:lnTo>
                <a:lnTo>
                  <a:pt x="63322" y="168782"/>
                </a:lnTo>
                <a:lnTo>
                  <a:pt x="121461" y="168782"/>
                </a:lnTo>
                <a:lnTo>
                  <a:pt x="122358" y="167068"/>
                </a:lnTo>
                <a:lnTo>
                  <a:pt x="125572" y="155590"/>
                </a:lnTo>
                <a:lnTo>
                  <a:pt x="126644" y="142875"/>
                </a:lnTo>
                <a:lnTo>
                  <a:pt x="126159" y="136562"/>
                </a:lnTo>
                <a:lnTo>
                  <a:pt x="124863" y="130349"/>
                </a:lnTo>
                <a:lnTo>
                  <a:pt x="122736" y="124176"/>
                </a:lnTo>
                <a:lnTo>
                  <a:pt x="119786" y="118109"/>
                </a:lnTo>
                <a:lnTo>
                  <a:pt x="118252" y="115696"/>
                </a:lnTo>
                <a:close/>
              </a:path>
              <a:path w="264794" h="203200">
                <a:moveTo>
                  <a:pt x="119642" y="34289"/>
                </a:moveTo>
                <a:lnTo>
                  <a:pt x="63322" y="34289"/>
                </a:lnTo>
                <a:lnTo>
                  <a:pt x="68300" y="34416"/>
                </a:lnTo>
                <a:lnTo>
                  <a:pt x="72237" y="36702"/>
                </a:lnTo>
                <a:lnTo>
                  <a:pt x="75120" y="41020"/>
                </a:lnTo>
                <a:lnTo>
                  <a:pt x="78016" y="45465"/>
                </a:lnTo>
                <a:lnTo>
                  <a:pt x="79489" y="51307"/>
                </a:lnTo>
                <a:lnTo>
                  <a:pt x="79438" y="65912"/>
                </a:lnTo>
                <a:lnTo>
                  <a:pt x="77838" y="71627"/>
                </a:lnTo>
                <a:lnTo>
                  <a:pt x="71716" y="80263"/>
                </a:lnTo>
                <a:lnTo>
                  <a:pt x="67894" y="82423"/>
                </a:lnTo>
                <a:lnTo>
                  <a:pt x="63322" y="82550"/>
                </a:lnTo>
                <a:lnTo>
                  <a:pt x="116730" y="82550"/>
                </a:lnTo>
                <a:lnTo>
                  <a:pt x="118097" y="80009"/>
                </a:lnTo>
                <a:lnTo>
                  <a:pt x="122072" y="72770"/>
                </a:lnTo>
                <a:lnTo>
                  <a:pt x="124078" y="65150"/>
                </a:lnTo>
                <a:lnTo>
                  <a:pt x="124129" y="57150"/>
                </a:lnTo>
                <a:lnTo>
                  <a:pt x="123093" y="45624"/>
                </a:lnTo>
                <a:lnTo>
                  <a:pt x="120043" y="35052"/>
                </a:lnTo>
                <a:lnTo>
                  <a:pt x="119642" y="34289"/>
                </a:lnTo>
                <a:close/>
              </a:path>
              <a:path w="264794" h="203200">
                <a:moveTo>
                  <a:pt x="263904" y="36321"/>
                </a:moveTo>
                <a:lnTo>
                  <a:pt x="221056" y="36321"/>
                </a:lnTo>
                <a:lnTo>
                  <a:pt x="212179" y="55586"/>
                </a:lnTo>
                <a:lnTo>
                  <a:pt x="195286" y="94829"/>
                </a:lnTo>
                <a:lnTo>
                  <a:pt x="179590" y="135243"/>
                </a:lnTo>
                <a:lnTo>
                  <a:pt x="165275" y="178208"/>
                </a:lnTo>
                <a:lnTo>
                  <a:pt x="158648" y="200787"/>
                </a:lnTo>
                <a:lnTo>
                  <a:pt x="206425" y="200787"/>
                </a:lnTo>
                <a:lnTo>
                  <a:pt x="208657" y="191236"/>
                </a:lnTo>
                <a:lnTo>
                  <a:pt x="211047" y="181625"/>
                </a:lnTo>
                <a:lnTo>
                  <a:pt x="222176" y="142462"/>
                </a:lnTo>
                <a:lnTo>
                  <a:pt x="235975" y="102076"/>
                </a:lnTo>
                <a:lnTo>
                  <a:pt x="253896" y="58372"/>
                </a:lnTo>
                <a:lnTo>
                  <a:pt x="259055" y="46837"/>
                </a:lnTo>
                <a:lnTo>
                  <a:pt x="263904" y="36321"/>
                </a:lnTo>
                <a:close/>
              </a:path>
              <a:path w="264794" h="203200">
                <a:moveTo>
                  <a:pt x="264490" y="2286"/>
                </a:moveTo>
                <a:lnTo>
                  <a:pt x="138531" y="2286"/>
                </a:lnTo>
                <a:lnTo>
                  <a:pt x="138531" y="28066"/>
                </a:lnTo>
                <a:lnTo>
                  <a:pt x="139623" y="31241"/>
                </a:lnTo>
                <a:lnTo>
                  <a:pt x="141820" y="33274"/>
                </a:lnTo>
                <a:lnTo>
                  <a:pt x="144018" y="35432"/>
                </a:lnTo>
                <a:lnTo>
                  <a:pt x="147332" y="36449"/>
                </a:lnTo>
                <a:lnTo>
                  <a:pt x="151790" y="36321"/>
                </a:lnTo>
                <a:lnTo>
                  <a:pt x="263904" y="36321"/>
                </a:lnTo>
                <a:lnTo>
                  <a:pt x="264490" y="35051"/>
                </a:lnTo>
                <a:lnTo>
                  <a:pt x="264490" y="228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10488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94764" y="5800090"/>
            <a:ext cx="410845" cy="224790"/>
          </a:xfrm>
          <a:custGeom>
            <a:avLst/>
            <a:gdLst/>
            <a:ahLst/>
            <a:cxnLst/>
            <a:rect l="l" t="t" r="r" b="b"/>
            <a:pathLst>
              <a:path w="410844" h="224789">
                <a:moveTo>
                  <a:pt x="65023" y="149098"/>
                </a:moveTo>
                <a:lnTo>
                  <a:pt x="18287" y="149098"/>
                </a:lnTo>
                <a:lnTo>
                  <a:pt x="18287" y="209931"/>
                </a:lnTo>
                <a:lnTo>
                  <a:pt x="28701" y="224282"/>
                </a:lnTo>
                <a:lnTo>
                  <a:pt x="171957" y="224282"/>
                </a:lnTo>
                <a:lnTo>
                  <a:pt x="175640" y="223012"/>
                </a:lnTo>
                <a:lnTo>
                  <a:pt x="181101" y="218059"/>
                </a:lnTo>
                <a:lnTo>
                  <a:pt x="182372" y="214502"/>
                </a:lnTo>
                <a:lnTo>
                  <a:pt x="182498" y="188595"/>
                </a:lnTo>
                <a:lnTo>
                  <a:pt x="65023" y="188595"/>
                </a:lnTo>
                <a:lnTo>
                  <a:pt x="65023" y="149098"/>
                </a:lnTo>
                <a:close/>
              </a:path>
              <a:path w="410844" h="224789">
                <a:moveTo>
                  <a:pt x="181737" y="14224"/>
                </a:moveTo>
                <a:lnTo>
                  <a:pt x="135381" y="14224"/>
                </a:lnTo>
                <a:lnTo>
                  <a:pt x="135381" y="61087"/>
                </a:lnTo>
                <a:lnTo>
                  <a:pt x="106806" y="61087"/>
                </a:lnTo>
                <a:lnTo>
                  <a:pt x="106806" y="80010"/>
                </a:lnTo>
                <a:lnTo>
                  <a:pt x="106934" y="83947"/>
                </a:lnTo>
                <a:lnTo>
                  <a:pt x="108076" y="86995"/>
                </a:lnTo>
                <a:lnTo>
                  <a:pt x="112903" y="91567"/>
                </a:lnTo>
                <a:lnTo>
                  <a:pt x="115950" y="92837"/>
                </a:lnTo>
                <a:lnTo>
                  <a:pt x="135381" y="92837"/>
                </a:lnTo>
                <a:lnTo>
                  <a:pt x="135381" y="163322"/>
                </a:lnTo>
                <a:lnTo>
                  <a:pt x="164210" y="163322"/>
                </a:lnTo>
                <a:lnTo>
                  <a:pt x="169672" y="163195"/>
                </a:lnTo>
                <a:lnTo>
                  <a:pt x="173862" y="161798"/>
                </a:lnTo>
                <a:lnTo>
                  <a:pt x="177037" y="159004"/>
                </a:lnTo>
                <a:lnTo>
                  <a:pt x="180085" y="156210"/>
                </a:lnTo>
                <a:lnTo>
                  <a:pt x="181737" y="152526"/>
                </a:lnTo>
                <a:lnTo>
                  <a:pt x="181737" y="14224"/>
                </a:lnTo>
                <a:close/>
              </a:path>
              <a:path w="410844" h="224789">
                <a:moveTo>
                  <a:pt x="86868" y="55118"/>
                </a:moveTo>
                <a:lnTo>
                  <a:pt x="39115" y="55118"/>
                </a:lnTo>
                <a:lnTo>
                  <a:pt x="37709" y="67167"/>
                </a:lnTo>
                <a:lnTo>
                  <a:pt x="35194" y="77216"/>
                </a:lnTo>
                <a:lnTo>
                  <a:pt x="7098" y="103064"/>
                </a:lnTo>
                <a:lnTo>
                  <a:pt x="0" y="104521"/>
                </a:lnTo>
                <a:lnTo>
                  <a:pt x="0" y="141986"/>
                </a:lnTo>
                <a:lnTo>
                  <a:pt x="44870" y="129728"/>
                </a:lnTo>
                <a:lnTo>
                  <a:pt x="63372" y="113030"/>
                </a:lnTo>
                <a:lnTo>
                  <a:pt x="124459" y="113030"/>
                </a:lnTo>
                <a:lnTo>
                  <a:pt x="124459" y="104521"/>
                </a:lnTo>
                <a:lnTo>
                  <a:pt x="117244" y="103064"/>
                </a:lnTo>
                <a:lnTo>
                  <a:pt x="110458" y="100393"/>
                </a:lnTo>
                <a:lnTo>
                  <a:pt x="88080" y="67167"/>
                </a:lnTo>
                <a:lnTo>
                  <a:pt x="86868" y="55118"/>
                </a:lnTo>
                <a:close/>
              </a:path>
              <a:path w="410844" h="224789">
                <a:moveTo>
                  <a:pt x="124459" y="113030"/>
                </a:moveTo>
                <a:lnTo>
                  <a:pt x="63372" y="113030"/>
                </a:lnTo>
                <a:lnTo>
                  <a:pt x="67704" y="119215"/>
                </a:lnTo>
                <a:lnTo>
                  <a:pt x="101346" y="138557"/>
                </a:lnTo>
                <a:lnTo>
                  <a:pt x="124459" y="141986"/>
                </a:lnTo>
                <a:lnTo>
                  <a:pt x="124459" y="113030"/>
                </a:lnTo>
                <a:close/>
              </a:path>
              <a:path w="410844" h="224789">
                <a:moveTo>
                  <a:pt x="123316" y="19431"/>
                </a:moveTo>
                <a:lnTo>
                  <a:pt x="762" y="19431"/>
                </a:lnTo>
                <a:lnTo>
                  <a:pt x="762" y="42545"/>
                </a:lnTo>
                <a:lnTo>
                  <a:pt x="634" y="46989"/>
                </a:lnTo>
                <a:lnTo>
                  <a:pt x="1650" y="50164"/>
                </a:lnTo>
                <a:lnTo>
                  <a:pt x="3428" y="52197"/>
                </a:lnTo>
                <a:lnTo>
                  <a:pt x="5334" y="54229"/>
                </a:lnTo>
                <a:lnTo>
                  <a:pt x="8509" y="55245"/>
                </a:lnTo>
                <a:lnTo>
                  <a:pt x="12826" y="55118"/>
                </a:lnTo>
                <a:lnTo>
                  <a:pt x="116204" y="55118"/>
                </a:lnTo>
                <a:lnTo>
                  <a:pt x="118872" y="54229"/>
                </a:lnTo>
                <a:lnTo>
                  <a:pt x="122428" y="50164"/>
                </a:lnTo>
                <a:lnTo>
                  <a:pt x="123316" y="46989"/>
                </a:lnTo>
                <a:lnTo>
                  <a:pt x="123316" y="19431"/>
                </a:lnTo>
                <a:close/>
              </a:path>
              <a:path w="410844" h="224789">
                <a:moveTo>
                  <a:pt x="116204" y="55118"/>
                </a:moveTo>
                <a:lnTo>
                  <a:pt x="111378" y="55118"/>
                </a:lnTo>
                <a:lnTo>
                  <a:pt x="115823" y="55245"/>
                </a:lnTo>
                <a:lnTo>
                  <a:pt x="116204" y="55118"/>
                </a:lnTo>
                <a:close/>
              </a:path>
              <a:path w="410844" h="224789">
                <a:moveTo>
                  <a:pt x="86740" y="0"/>
                </a:moveTo>
                <a:lnTo>
                  <a:pt x="39369" y="0"/>
                </a:lnTo>
                <a:lnTo>
                  <a:pt x="39369" y="19431"/>
                </a:lnTo>
                <a:lnTo>
                  <a:pt x="86740" y="19431"/>
                </a:lnTo>
                <a:lnTo>
                  <a:pt x="86740" y="0"/>
                </a:lnTo>
                <a:close/>
              </a:path>
              <a:path w="410844" h="224789">
                <a:moveTo>
                  <a:pt x="288290" y="71882"/>
                </a:moveTo>
                <a:lnTo>
                  <a:pt x="244982" y="71882"/>
                </a:lnTo>
                <a:lnTo>
                  <a:pt x="237390" y="72570"/>
                </a:lnTo>
                <a:lnTo>
                  <a:pt x="210343" y="107314"/>
                </a:lnTo>
                <a:lnTo>
                  <a:pt x="210343" y="187833"/>
                </a:lnTo>
                <a:lnTo>
                  <a:pt x="230632" y="220821"/>
                </a:lnTo>
                <a:lnTo>
                  <a:pt x="244982" y="223393"/>
                </a:lnTo>
                <a:lnTo>
                  <a:pt x="288290" y="223393"/>
                </a:lnTo>
                <a:lnTo>
                  <a:pt x="320547" y="202136"/>
                </a:lnTo>
                <a:lnTo>
                  <a:pt x="322929" y="187833"/>
                </a:lnTo>
                <a:lnTo>
                  <a:pt x="262509" y="187833"/>
                </a:lnTo>
                <a:lnTo>
                  <a:pt x="260476" y="187071"/>
                </a:lnTo>
                <a:lnTo>
                  <a:pt x="258953" y="185547"/>
                </a:lnTo>
                <a:lnTo>
                  <a:pt x="257556" y="184023"/>
                </a:lnTo>
                <a:lnTo>
                  <a:pt x="256794" y="180848"/>
                </a:lnTo>
                <a:lnTo>
                  <a:pt x="256666" y="176275"/>
                </a:lnTo>
                <a:lnTo>
                  <a:pt x="256666" y="118872"/>
                </a:lnTo>
                <a:lnTo>
                  <a:pt x="262509" y="107314"/>
                </a:lnTo>
                <a:lnTo>
                  <a:pt x="322929" y="107314"/>
                </a:lnTo>
                <a:lnTo>
                  <a:pt x="322314" y="99913"/>
                </a:lnTo>
                <a:lnTo>
                  <a:pt x="295882" y="72570"/>
                </a:lnTo>
                <a:lnTo>
                  <a:pt x="288290" y="71882"/>
                </a:lnTo>
                <a:close/>
              </a:path>
              <a:path w="410844" h="224789">
                <a:moveTo>
                  <a:pt x="268350" y="187706"/>
                </a:moveTo>
                <a:lnTo>
                  <a:pt x="264922" y="187706"/>
                </a:lnTo>
                <a:lnTo>
                  <a:pt x="262509" y="187833"/>
                </a:lnTo>
                <a:lnTo>
                  <a:pt x="270763" y="187833"/>
                </a:lnTo>
                <a:lnTo>
                  <a:pt x="268350" y="187706"/>
                </a:lnTo>
                <a:close/>
              </a:path>
              <a:path w="410844" h="224789">
                <a:moveTo>
                  <a:pt x="322929" y="107314"/>
                </a:moveTo>
                <a:lnTo>
                  <a:pt x="270763" y="107314"/>
                </a:lnTo>
                <a:lnTo>
                  <a:pt x="272796" y="108076"/>
                </a:lnTo>
                <a:lnTo>
                  <a:pt x="274319" y="109474"/>
                </a:lnTo>
                <a:lnTo>
                  <a:pt x="275716" y="110998"/>
                </a:lnTo>
                <a:lnTo>
                  <a:pt x="276478" y="114173"/>
                </a:lnTo>
                <a:lnTo>
                  <a:pt x="276606" y="118872"/>
                </a:lnTo>
                <a:lnTo>
                  <a:pt x="276606" y="176275"/>
                </a:lnTo>
                <a:lnTo>
                  <a:pt x="270763" y="187833"/>
                </a:lnTo>
                <a:lnTo>
                  <a:pt x="322929" y="187833"/>
                </a:lnTo>
                <a:lnTo>
                  <a:pt x="322929" y="107314"/>
                </a:lnTo>
                <a:close/>
              </a:path>
              <a:path w="410844" h="224789">
                <a:moveTo>
                  <a:pt x="270763" y="107314"/>
                </a:moveTo>
                <a:lnTo>
                  <a:pt x="262509" y="107314"/>
                </a:lnTo>
                <a:lnTo>
                  <a:pt x="264922" y="107442"/>
                </a:lnTo>
                <a:lnTo>
                  <a:pt x="268350" y="107442"/>
                </a:lnTo>
                <a:lnTo>
                  <a:pt x="270763" y="107314"/>
                </a:lnTo>
                <a:close/>
              </a:path>
              <a:path w="410844" h="224789">
                <a:moveTo>
                  <a:pt x="378967" y="14224"/>
                </a:moveTo>
                <a:lnTo>
                  <a:pt x="332612" y="14224"/>
                </a:lnTo>
                <a:lnTo>
                  <a:pt x="332612" y="224282"/>
                </a:lnTo>
                <a:lnTo>
                  <a:pt x="353441" y="224282"/>
                </a:lnTo>
                <a:lnTo>
                  <a:pt x="357378" y="223520"/>
                </a:lnTo>
                <a:lnTo>
                  <a:pt x="378967" y="198882"/>
                </a:lnTo>
                <a:lnTo>
                  <a:pt x="378967" y="134747"/>
                </a:lnTo>
                <a:lnTo>
                  <a:pt x="398272" y="134747"/>
                </a:lnTo>
                <a:lnTo>
                  <a:pt x="402590" y="133604"/>
                </a:lnTo>
                <a:lnTo>
                  <a:pt x="405891" y="131190"/>
                </a:lnTo>
                <a:lnTo>
                  <a:pt x="409066" y="128905"/>
                </a:lnTo>
                <a:lnTo>
                  <a:pt x="410717" y="125222"/>
                </a:lnTo>
                <a:lnTo>
                  <a:pt x="410717" y="94869"/>
                </a:lnTo>
                <a:lnTo>
                  <a:pt x="378967" y="94869"/>
                </a:lnTo>
                <a:lnTo>
                  <a:pt x="378967" y="14224"/>
                </a:lnTo>
                <a:close/>
              </a:path>
              <a:path w="410844" h="224789">
                <a:moveTo>
                  <a:pt x="326644" y="29718"/>
                </a:moveTo>
                <a:lnTo>
                  <a:pt x="205740" y="29718"/>
                </a:lnTo>
                <a:lnTo>
                  <a:pt x="205740" y="57276"/>
                </a:lnTo>
                <a:lnTo>
                  <a:pt x="206756" y="60451"/>
                </a:lnTo>
                <a:lnTo>
                  <a:pt x="209041" y="62484"/>
                </a:lnTo>
                <a:lnTo>
                  <a:pt x="211200" y="64515"/>
                </a:lnTo>
                <a:lnTo>
                  <a:pt x="214503" y="65532"/>
                </a:lnTo>
                <a:lnTo>
                  <a:pt x="218947" y="65405"/>
                </a:lnTo>
                <a:lnTo>
                  <a:pt x="318293" y="65405"/>
                </a:lnTo>
                <a:lnTo>
                  <a:pt x="321182" y="64515"/>
                </a:lnTo>
                <a:lnTo>
                  <a:pt x="325500" y="60451"/>
                </a:lnTo>
                <a:lnTo>
                  <a:pt x="326644" y="57276"/>
                </a:lnTo>
                <a:lnTo>
                  <a:pt x="326644" y="29718"/>
                </a:lnTo>
                <a:close/>
              </a:path>
              <a:path w="410844" h="224789">
                <a:moveTo>
                  <a:pt x="318293" y="65405"/>
                </a:moveTo>
                <a:lnTo>
                  <a:pt x="313435" y="65405"/>
                </a:lnTo>
                <a:lnTo>
                  <a:pt x="317881" y="65532"/>
                </a:lnTo>
                <a:lnTo>
                  <a:pt x="318293" y="65405"/>
                </a:lnTo>
                <a:close/>
              </a:path>
              <a:path w="410844" h="224789">
                <a:moveTo>
                  <a:pt x="290956" y="4825"/>
                </a:moveTo>
                <a:lnTo>
                  <a:pt x="244347" y="4825"/>
                </a:lnTo>
                <a:lnTo>
                  <a:pt x="244347" y="29718"/>
                </a:lnTo>
                <a:lnTo>
                  <a:pt x="290956" y="29718"/>
                </a:lnTo>
                <a:lnTo>
                  <a:pt x="290956" y="48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62125" y="5813678"/>
            <a:ext cx="394970" cy="210820"/>
          </a:xfrm>
          <a:custGeom>
            <a:avLst/>
            <a:gdLst/>
            <a:ahLst/>
            <a:cxnLst/>
            <a:rect l="l" t="t" r="r" b="b"/>
            <a:pathLst>
              <a:path w="394969" h="210820">
                <a:moveTo>
                  <a:pt x="392556" y="138430"/>
                </a:moveTo>
                <a:lnTo>
                  <a:pt x="345948" y="138430"/>
                </a:lnTo>
                <a:lnTo>
                  <a:pt x="345948" y="144399"/>
                </a:lnTo>
                <a:lnTo>
                  <a:pt x="226822" y="144399"/>
                </a:lnTo>
                <a:lnTo>
                  <a:pt x="226822" y="202311"/>
                </a:lnTo>
                <a:lnTo>
                  <a:pt x="227964" y="205612"/>
                </a:lnTo>
                <a:lnTo>
                  <a:pt x="232537" y="209676"/>
                </a:lnTo>
                <a:lnTo>
                  <a:pt x="235838" y="210693"/>
                </a:lnTo>
                <a:lnTo>
                  <a:pt x="385444" y="210693"/>
                </a:lnTo>
                <a:lnTo>
                  <a:pt x="388747" y="209676"/>
                </a:lnTo>
                <a:lnTo>
                  <a:pt x="393319" y="205612"/>
                </a:lnTo>
                <a:lnTo>
                  <a:pt x="394462" y="202311"/>
                </a:lnTo>
                <a:lnTo>
                  <a:pt x="394462" y="179832"/>
                </a:lnTo>
                <a:lnTo>
                  <a:pt x="273304" y="179832"/>
                </a:lnTo>
                <a:lnTo>
                  <a:pt x="273304" y="173736"/>
                </a:lnTo>
                <a:lnTo>
                  <a:pt x="384301" y="173736"/>
                </a:lnTo>
                <a:lnTo>
                  <a:pt x="387476" y="172847"/>
                </a:lnTo>
                <a:lnTo>
                  <a:pt x="389508" y="170942"/>
                </a:lnTo>
                <a:lnTo>
                  <a:pt x="391668" y="169163"/>
                </a:lnTo>
                <a:lnTo>
                  <a:pt x="392683" y="165988"/>
                </a:lnTo>
                <a:lnTo>
                  <a:pt x="392556" y="138430"/>
                </a:lnTo>
                <a:close/>
              </a:path>
              <a:path w="394969" h="210820">
                <a:moveTo>
                  <a:pt x="392556" y="107823"/>
                </a:moveTo>
                <a:lnTo>
                  <a:pt x="226441" y="107823"/>
                </a:lnTo>
                <a:lnTo>
                  <a:pt x="226441" y="130810"/>
                </a:lnTo>
                <a:lnTo>
                  <a:pt x="227456" y="133858"/>
                </a:lnTo>
                <a:lnTo>
                  <a:pt x="231520" y="137668"/>
                </a:lnTo>
                <a:lnTo>
                  <a:pt x="234823" y="138557"/>
                </a:lnTo>
                <a:lnTo>
                  <a:pt x="239268" y="138430"/>
                </a:lnTo>
                <a:lnTo>
                  <a:pt x="392556" y="138430"/>
                </a:lnTo>
                <a:lnTo>
                  <a:pt x="392556" y="107823"/>
                </a:lnTo>
                <a:close/>
              </a:path>
              <a:path w="394969" h="210820">
                <a:moveTo>
                  <a:pt x="296799" y="0"/>
                </a:moveTo>
                <a:lnTo>
                  <a:pt x="247650" y="0"/>
                </a:lnTo>
                <a:lnTo>
                  <a:pt x="240057" y="688"/>
                </a:lnTo>
                <a:lnTo>
                  <a:pt x="212979" y="35813"/>
                </a:lnTo>
                <a:lnTo>
                  <a:pt x="212979" y="66421"/>
                </a:lnTo>
                <a:lnTo>
                  <a:pt x="233299" y="99790"/>
                </a:lnTo>
                <a:lnTo>
                  <a:pt x="247650" y="102362"/>
                </a:lnTo>
                <a:lnTo>
                  <a:pt x="296799" y="102362"/>
                </a:lnTo>
                <a:lnTo>
                  <a:pt x="329136" y="81105"/>
                </a:lnTo>
                <a:lnTo>
                  <a:pt x="331597" y="66421"/>
                </a:lnTo>
                <a:lnTo>
                  <a:pt x="265175" y="66421"/>
                </a:lnTo>
                <a:lnTo>
                  <a:pt x="263144" y="65659"/>
                </a:lnTo>
                <a:lnTo>
                  <a:pt x="261619" y="64008"/>
                </a:lnTo>
                <a:lnTo>
                  <a:pt x="260095" y="62484"/>
                </a:lnTo>
                <a:lnTo>
                  <a:pt x="259333" y="59436"/>
                </a:lnTo>
                <a:lnTo>
                  <a:pt x="259333" y="42672"/>
                </a:lnTo>
                <a:lnTo>
                  <a:pt x="260095" y="39624"/>
                </a:lnTo>
                <a:lnTo>
                  <a:pt x="263144" y="36575"/>
                </a:lnTo>
                <a:lnTo>
                  <a:pt x="265175" y="35941"/>
                </a:lnTo>
                <a:lnTo>
                  <a:pt x="331597" y="35941"/>
                </a:lnTo>
                <a:lnTo>
                  <a:pt x="330932" y="28031"/>
                </a:lnTo>
                <a:lnTo>
                  <a:pt x="304446" y="688"/>
                </a:lnTo>
                <a:lnTo>
                  <a:pt x="296799" y="0"/>
                </a:lnTo>
                <a:close/>
              </a:path>
              <a:path w="394969" h="210820">
                <a:moveTo>
                  <a:pt x="276987" y="66294"/>
                </a:moveTo>
                <a:lnTo>
                  <a:pt x="267588" y="66294"/>
                </a:lnTo>
                <a:lnTo>
                  <a:pt x="265175" y="66421"/>
                </a:lnTo>
                <a:lnTo>
                  <a:pt x="279400" y="66421"/>
                </a:lnTo>
                <a:lnTo>
                  <a:pt x="276987" y="66294"/>
                </a:lnTo>
                <a:close/>
              </a:path>
              <a:path w="394969" h="210820">
                <a:moveTo>
                  <a:pt x="331597" y="35941"/>
                </a:moveTo>
                <a:lnTo>
                  <a:pt x="279400" y="35941"/>
                </a:lnTo>
                <a:lnTo>
                  <a:pt x="281305" y="36575"/>
                </a:lnTo>
                <a:lnTo>
                  <a:pt x="284352" y="39624"/>
                </a:lnTo>
                <a:lnTo>
                  <a:pt x="285114" y="42672"/>
                </a:lnTo>
                <a:lnTo>
                  <a:pt x="285114" y="59436"/>
                </a:lnTo>
                <a:lnTo>
                  <a:pt x="284352" y="62484"/>
                </a:lnTo>
                <a:lnTo>
                  <a:pt x="282829" y="64008"/>
                </a:lnTo>
                <a:lnTo>
                  <a:pt x="281305" y="65659"/>
                </a:lnTo>
                <a:lnTo>
                  <a:pt x="279400" y="66421"/>
                </a:lnTo>
                <a:lnTo>
                  <a:pt x="331597" y="66421"/>
                </a:lnTo>
                <a:lnTo>
                  <a:pt x="331597" y="35941"/>
                </a:lnTo>
                <a:close/>
              </a:path>
              <a:path w="394969" h="210820">
                <a:moveTo>
                  <a:pt x="279400" y="35941"/>
                </a:moveTo>
                <a:lnTo>
                  <a:pt x="265175" y="35941"/>
                </a:lnTo>
                <a:lnTo>
                  <a:pt x="267588" y="36068"/>
                </a:lnTo>
                <a:lnTo>
                  <a:pt x="276987" y="36068"/>
                </a:lnTo>
                <a:lnTo>
                  <a:pt x="279400" y="35941"/>
                </a:lnTo>
                <a:close/>
              </a:path>
              <a:path w="394969" h="210820">
                <a:moveTo>
                  <a:pt x="145161" y="635"/>
                </a:moveTo>
                <a:lnTo>
                  <a:pt x="103505" y="635"/>
                </a:lnTo>
                <a:lnTo>
                  <a:pt x="103505" y="71247"/>
                </a:lnTo>
                <a:lnTo>
                  <a:pt x="80391" y="71247"/>
                </a:lnTo>
                <a:lnTo>
                  <a:pt x="80518" y="100203"/>
                </a:lnTo>
                <a:lnTo>
                  <a:pt x="81661" y="103378"/>
                </a:lnTo>
                <a:lnTo>
                  <a:pt x="86487" y="107950"/>
                </a:lnTo>
                <a:lnTo>
                  <a:pt x="89662" y="109220"/>
                </a:lnTo>
                <a:lnTo>
                  <a:pt x="103505" y="109220"/>
                </a:lnTo>
                <a:lnTo>
                  <a:pt x="103505" y="210438"/>
                </a:lnTo>
                <a:lnTo>
                  <a:pt x="128650" y="210438"/>
                </a:lnTo>
                <a:lnTo>
                  <a:pt x="134366" y="208280"/>
                </a:lnTo>
                <a:lnTo>
                  <a:pt x="142875" y="200025"/>
                </a:lnTo>
                <a:lnTo>
                  <a:pt x="145033" y="194437"/>
                </a:lnTo>
                <a:lnTo>
                  <a:pt x="145089" y="191448"/>
                </a:lnTo>
                <a:lnTo>
                  <a:pt x="145161" y="635"/>
                </a:lnTo>
                <a:close/>
              </a:path>
              <a:path w="394969" h="210820">
                <a:moveTo>
                  <a:pt x="73787" y="36703"/>
                </a:moveTo>
                <a:lnTo>
                  <a:pt x="31242" y="36703"/>
                </a:lnTo>
                <a:lnTo>
                  <a:pt x="31118" y="109220"/>
                </a:lnTo>
                <a:lnTo>
                  <a:pt x="30646" y="121404"/>
                </a:lnTo>
                <a:lnTo>
                  <a:pt x="18414" y="159004"/>
                </a:lnTo>
                <a:lnTo>
                  <a:pt x="0" y="171450"/>
                </a:lnTo>
                <a:lnTo>
                  <a:pt x="0" y="209804"/>
                </a:lnTo>
                <a:lnTo>
                  <a:pt x="38274" y="192984"/>
                </a:lnTo>
                <a:lnTo>
                  <a:pt x="52705" y="174625"/>
                </a:lnTo>
                <a:lnTo>
                  <a:pt x="97789" y="174625"/>
                </a:lnTo>
                <a:lnTo>
                  <a:pt x="97789" y="169799"/>
                </a:lnTo>
                <a:lnTo>
                  <a:pt x="92715" y="166846"/>
                </a:lnTo>
                <a:lnTo>
                  <a:pt x="88153" y="162560"/>
                </a:lnTo>
                <a:lnTo>
                  <a:pt x="74285" y="119572"/>
                </a:lnTo>
                <a:lnTo>
                  <a:pt x="73903" y="109220"/>
                </a:lnTo>
                <a:lnTo>
                  <a:pt x="73787" y="36703"/>
                </a:lnTo>
                <a:close/>
              </a:path>
              <a:path w="394969" h="210820">
                <a:moveTo>
                  <a:pt x="97789" y="174625"/>
                </a:moveTo>
                <a:lnTo>
                  <a:pt x="52705" y="174625"/>
                </a:lnTo>
                <a:lnTo>
                  <a:pt x="55631" y="180486"/>
                </a:lnTo>
                <a:lnTo>
                  <a:pt x="84327" y="204978"/>
                </a:lnTo>
                <a:lnTo>
                  <a:pt x="88773" y="207137"/>
                </a:lnTo>
                <a:lnTo>
                  <a:pt x="93344" y="208534"/>
                </a:lnTo>
                <a:lnTo>
                  <a:pt x="97789" y="209296"/>
                </a:lnTo>
                <a:lnTo>
                  <a:pt x="97789" y="174625"/>
                </a:lnTo>
                <a:close/>
              </a:path>
              <a:path w="394969" h="210820">
                <a:moveTo>
                  <a:pt x="96900" y="1143"/>
                </a:moveTo>
                <a:lnTo>
                  <a:pt x="4572" y="1143"/>
                </a:lnTo>
                <a:lnTo>
                  <a:pt x="4572" y="28575"/>
                </a:lnTo>
                <a:lnTo>
                  <a:pt x="5587" y="31876"/>
                </a:lnTo>
                <a:lnTo>
                  <a:pt x="10032" y="35813"/>
                </a:lnTo>
                <a:lnTo>
                  <a:pt x="13335" y="36830"/>
                </a:lnTo>
                <a:lnTo>
                  <a:pt x="17780" y="36703"/>
                </a:lnTo>
                <a:lnTo>
                  <a:pt x="88439" y="36703"/>
                </a:lnTo>
                <a:lnTo>
                  <a:pt x="91439" y="35813"/>
                </a:lnTo>
                <a:lnTo>
                  <a:pt x="93599" y="33782"/>
                </a:lnTo>
                <a:lnTo>
                  <a:pt x="95757" y="31876"/>
                </a:lnTo>
                <a:lnTo>
                  <a:pt x="96900" y="28575"/>
                </a:lnTo>
                <a:lnTo>
                  <a:pt x="96900" y="1143"/>
                </a:lnTo>
                <a:close/>
              </a:path>
              <a:path w="394969" h="210820">
                <a:moveTo>
                  <a:pt x="88439" y="36703"/>
                </a:moveTo>
                <a:lnTo>
                  <a:pt x="83566" y="36703"/>
                </a:lnTo>
                <a:lnTo>
                  <a:pt x="88011" y="36830"/>
                </a:lnTo>
                <a:lnTo>
                  <a:pt x="88439" y="36703"/>
                </a:lnTo>
                <a:close/>
              </a:path>
              <a:path w="394969" h="210820">
                <a:moveTo>
                  <a:pt x="392556" y="635"/>
                </a:moveTo>
                <a:lnTo>
                  <a:pt x="346201" y="635"/>
                </a:lnTo>
                <a:lnTo>
                  <a:pt x="346201" y="102616"/>
                </a:lnTo>
                <a:lnTo>
                  <a:pt x="375031" y="102616"/>
                </a:lnTo>
                <a:lnTo>
                  <a:pt x="380492" y="102488"/>
                </a:lnTo>
                <a:lnTo>
                  <a:pt x="384682" y="101092"/>
                </a:lnTo>
                <a:lnTo>
                  <a:pt x="390906" y="95631"/>
                </a:lnTo>
                <a:lnTo>
                  <a:pt x="392556" y="91821"/>
                </a:lnTo>
                <a:lnTo>
                  <a:pt x="392556" y="635"/>
                </a:lnTo>
                <a:close/>
              </a:path>
              <a:path w="394969" h="210820">
                <a:moveTo>
                  <a:pt x="193548" y="635"/>
                </a:moveTo>
                <a:lnTo>
                  <a:pt x="151256" y="635"/>
                </a:lnTo>
                <a:lnTo>
                  <a:pt x="151256" y="210438"/>
                </a:lnTo>
                <a:lnTo>
                  <a:pt x="174625" y="210438"/>
                </a:lnTo>
                <a:lnTo>
                  <a:pt x="180975" y="207772"/>
                </a:lnTo>
                <a:lnTo>
                  <a:pt x="191007" y="196976"/>
                </a:lnTo>
                <a:lnTo>
                  <a:pt x="193548" y="190881"/>
                </a:lnTo>
                <a:lnTo>
                  <a:pt x="193548" y="6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43327" y="5814314"/>
            <a:ext cx="381635" cy="210820"/>
          </a:xfrm>
          <a:custGeom>
            <a:avLst/>
            <a:gdLst/>
            <a:ahLst/>
            <a:cxnLst/>
            <a:rect l="l" t="t" r="r" b="b"/>
            <a:pathLst>
              <a:path w="381635" h="210820">
                <a:moveTo>
                  <a:pt x="175006" y="120523"/>
                </a:moveTo>
                <a:lnTo>
                  <a:pt x="9271" y="120523"/>
                </a:lnTo>
                <a:lnTo>
                  <a:pt x="9271" y="147700"/>
                </a:lnTo>
                <a:lnTo>
                  <a:pt x="10414" y="151002"/>
                </a:lnTo>
                <a:lnTo>
                  <a:pt x="14986" y="155066"/>
                </a:lnTo>
                <a:lnTo>
                  <a:pt x="18288" y="155956"/>
                </a:lnTo>
                <a:lnTo>
                  <a:pt x="128651" y="155956"/>
                </a:lnTo>
                <a:lnTo>
                  <a:pt x="128651" y="210565"/>
                </a:lnTo>
                <a:lnTo>
                  <a:pt x="157226" y="210565"/>
                </a:lnTo>
                <a:lnTo>
                  <a:pt x="162306" y="210438"/>
                </a:lnTo>
                <a:lnTo>
                  <a:pt x="166497" y="209041"/>
                </a:lnTo>
                <a:lnTo>
                  <a:pt x="169799" y="206121"/>
                </a:lnTo>
                <a:lnTo>
                  <a:pt x="173228" y="203200"/>
                </a:lnTo>
                <a:lnTo>
                  <a:pt x="174879" y="199389"/>
                </a:lnTo>
                <a:lnTo>
                  <a:pt x="175006" y="120523"/>
                </a:lnTo>
                <a:close/>
              </a:path>
              <a:path w="381635" h="210820">
                <a:moveTo>
                  <a:pt x="175006" y="73660"/>
                </a:moveTo>
                <a:lnTo>
                  <a:pt x="128651" y="73660"/>
                </a:lnTo>
                <a:lnTo>
                  <a:pt x="128651" y="115443"/>
                </a:lnTo>
                <a:lnTo>
                  <a:pt x="162941" y="115443"/>
                </a:lnTo>
                <a:lnTo>
                  <a:pt x="167132" y="113919"/>
                </a:lnTo>
                <a:lnTo>
                  <a:pt x="170307" y="111251"/>
                </a:lnTo>
                <a:lnTo>
                  <a:pt x="173355" y="108458"/>
                </a:lnTo>
                <a:lnTo>
                  <a:pt x="175006" y="104648"/>
                </a:lnTo>
                <a:lnTo>
                  <a:pt x="175006" y="73660"/>
                </a:lnTo>
                <a:close/>
              </a:path>
              <a:path w="381635" h="210820">
                <a:moveTo>
                  <a:pt x="112903" y="508"/>
                </a:moveTo>
                <a:lnTo>
                  <a:pt x="0" y="508"/>
                </a:lnTo>
                <a:lnTo>
                  <a:pt x="39" y="104648"/>
                </a:lnTo>
                <a:lnTo>
                  <a:pt x="1016" y="107823"/>
                </a:lnTo>
                <a:lnTo>
                  <a:pt x="5461" y="111760"/>
                </a:lnTo>
                <a:lnTo>
                  <a:pt x="8763" y="112775"/>
                </a:lnTo>
                <a:lnTo>
                  <a:pt x="13208" y="112649"/>
                </a:lnTo>
                <a:lnTo>
                  <a:pt x="104441" y="112649"/>
                </a:lnTo>
                <a:lnTo>
                  <a:pt x="107442" y="111760"/>
                </a:lnTo>
                <a:lnTo>
                  <a:pt x="109601" y="109727"/>
                </a:lnTo>
                <a:lnTo>
                  <a:pt x="111760" y="107823"/>
                </a:lnTo>
                <a:lnTo>
                  <a:pt x="112859" y="104648"/>
                </a:lnTo>
                <a:lnTo>
                  <a:pt x="112903" y="77088"/>
                </a:lnTo>
                <a:lnTo>
                  <a:pt x="46609" y="77088"/>
                </a:lnTo>
                <a:lnTo>
                  <a:pt x="46609" y="36068"/>
                </a:lnTo>
                <a:lnTo>
                  <a:pt x="112903" y="36068"/>
                </a:lnTo>
                <a:lnTo>
                  <a:pt x="112903" y="508"/>
                </a:lnTo>
                <a:close/>
              </a:path>
              <a:path w="381635" h="210820">
                <a:moveTo>
                  <a:pt x="104441" y="112649"/>
                </a:moveTo>
                <a:lnTo>
                  <a:pt x="99568" y="112649"/>
                </a:lnTo>
                <a:lnTo>
                  <a:pt x="104013" y="112775"/>
                </a:lnTo>
                <a:lnTo>
                  <a:pt x="104441" y="112649"/>
                </a:lnTo>
                <a:close/>
              </a:path>
              <a:path w="381635" h="210820">
                <a:moveTo>
                  <a:pt x="112903" y="36068"/>
                </a:moveTo>
                <a:lnTo>
                  <a:pt x="66421" y="36068"/>
                </a:lnTo>
                <a:lnTo>
                  <a:pt x="66421" y="77088"/>
                </a:lnTo>
                <a:lnTo>
                  <a:pt x="112903" y="77088"/>
                </a:lnTo>
                <a:lnTo>
                  <a:pt x="112903" y="73660"/>
                </a:lnTo>
                <a:lnTo>
                  <a:pt x="175006" y="73660"/>
                </a:lnTo>
                <a:lnTo>
                  <a:pt x="175006" y="38608"/>
                </a:lnTo>
                <a:lnTo>
                  <a:pt x="112903" y="38608"/>
                </a:lnTo>
                <a:lnTo>
                  <a:pt x="112903" y="36068"/>
                </a:lnTo>
                <a:close/>
              </a:path>
              <a:path w="381635" h="210820">
                <a:moveTo>
                  <a:pt x="175006" y="0"/>
                </a:moveTo>
                <a:lnTo>
                  <a:pt x="128651" y="0"/>
                </a:lnTo>
                <a:lnTo>
                  <a:pt x="128651" y="38608"/>
                </a:lnTo>
                <a:lnTo>
                  <a:pt x="175006" y="38608"/>
                </a:lnTo>
                <a:lnTo>
                  <a:pt x="175006" y="0"/>
                </a:lnTo>
                <a:close/>
              </a:path>
              <a:path w="381635" h="210820">
                <a:moveTo>
                  <a:pt x="319278" y="635"/>
                </a:moveTo>
                <a:lnTo>
                  <a:pt x="208534" y="635"/>
                </a:lnTo>
                <a:lnTo>
                  <a:pt x="208661" y="26162"/>
                </a:lnTo>
                <a:lnTo>
                  <a:pt x="210058" y="29718"/>
                </a:lnTo>
                <a:lnTo>
                  <a:pt x="212852" y="32131"/>
                </a:lnTo>
                <a:lnTo>
                  <a:pt x="215519" y="34671"/>
                </a:lnTo>
                <a:lnTo>
                  <a:pt x="218694" y="35813"/>
                </a:lnTo>
                <a:lnTo>
                  <a:pt x="222504" y="35940"/>
                </a:lnTo>
                <a:lnTo>
                  <a:pt x="270764" y="36068"/>
                </a:lnTo>
                <a:lnTo>
                  <a:pt x="270764" y="93218"/>
                </a:lnTo>
                <a:lnTo>
                  <a:pt x="264066" y="135588"/>
                </a:lnTo>
                <a:lnTo>
                  <a:pt x="233902" y="167909"/>
                </a:lnTo>
                <a:lnTo>
                  <a:pt x="209042" y="172847"/>
                </a:lnTo>
                <a:lnTo>
                  <a:pt x="209042" y="208661"/>
                </a:lnTo>
                <a:lnTo>
                  <a:pt x="255158" y="200977"/>
                </a:lnTo>
                <a:lnTo>
                  <a:pt x="289941" y="177673"/>
                </a:lnTo>
                <a:lnTo>
                  <a:pt x="311848" y="140414"/>
                </a:lnTo>
                <a:lnTo>
                  <a:pt x="319278" y="90297"/>
                </a:lnTo>
                <a:lnTo>
                  <a:pt x="319278" y="635"/>
                </a:lnTo>
                <a:close/>
              </a:path>
              <a:path w="381635" h="210820">
                <a:moveTo>
                  <a:pt x="381381" y="0"/>
                </a:moveTo>
                <a:lnTo>
                  <a:pt x="335026" y="0"/>
                </a:lnTo>
                <a:lnTo>
                  <a:pt x="335026" y="210058"/>
                </a:lnTo>
                <a:lnTo>
                  <a:pt x="355854" y="210058"/>
                </a:lnTo>
                <a:lnTo>
                  <a:pt x="359791" y="209296"/>
                </a:lnTo>
                <a:lnTo>
                  <a:pt x="381381" y="184658"/>
                </a:lnTo>
                <a:lnTo>
                  <a:pt x="38138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11195" y="5802884"/>
            <a:ext cx="389255" cy="221615"/>
          </a:xfrm>
          <a:custGeom>
            <a:avLst/>
            <a:gdLst/>
            <a:ahLst/>
            <a:cxnLst/>
            <a:rect l="l" t="t" r="r" b="b"/>
            <a:pathLst>
              <a:path w="389255" h="221614">
                <a:moveTo>
                  <a:pt x="375830" y="216915"/>
                </a:moveTo>
                <a:lnTo>
                  <a:pt x="342773" y="216915"/>
                </a:lnTo>
                <a:lnTo>
                  <a:pt x="342773" y="221487"/>
                </a:lnTo>
                <a:lnTo>
                  <a:pt x="363728" y="221487"/>
                </a:lnTo>
                <a:lnTo>
                  <a:pt x="367538" y="220725"/>
                </a:lnTo>
                <a:lnTo>
                  <a:pt x="370967" y="219328"/>
                </a:lnTo>
                <a:lnTo>
                  <a:pt x="374523" y="217804"/>
                </a:lnTo>
                <a:lnTo>
                  <a:pt x="375830" y="216915"/>
                </a:lnTo>
                <a:close/>
              </a:path>
              <a:path w="389255" h="221614">
                <a:moveTo>
                  <a:pt x="389128" y="11429"/>
                </a:moveTo>
                <a:lnTo>
                  <a:pt x="342773" y="11429"/>
                </a:lnTo>
                <a:lnTo>
                  <a:pt x="342773" y="181737"/>
                </a:lnTo>
                <a:lnTo>
                  <a:pt x="340995" y="182499"/>
                </a:lnTo>
                <a:lnTo>
                  <a:pt x="337947" y="183133"/>
                </a:lnTo>
                <a:lnTo>
                  <a:pt x="333629" y="183514"/>
                </a:lnTo>
                <a:lnTo>
                  <a:pt x="328803" y="184276"/>
                </a:lnTo>
                <a:lnTo>
                  <a:pt x="323977" y="184657"/>
                </a:lnTo>
                <a:lnTo>
                  <a:pt x="208787" y="184657"/>
                </a:lnTo>
                <a:lnTo>
                  <a:pt x="208833" y="206882"/>
                </a:lnTo>
                <a:lnTo>
                  <a:pt x="208915" y="210057"/>
                </a:lnTo>
                <a:lnTo>
                  <a:pt x="210312" y="213740"/>
                </a:lnTo>
                <a:lnTo>
                  <a:pt x="216154" y="218820"/>
                </a:lnTo>
                <a:lnTo>
                  <a:pt x="220218" y="220090"/>
                </a:lnTo>
                <a:lnTo>
                  <a:pt x="323088" y="220090"/>
                </a:lnTo>
                <a:lnTo>
                  <a:pt x="328168" y="219710"/>
                </a:lnTo>
                <a:lnTo>
                  <a:pt x="332994" y="218948"/>
                </a:lnTo>
                <a:lnTo>
                  <a:pt x="335153" y="218693"/>
                </a:lnTo>
                <a:lnTo>
                  <a:pt x="337058" y="218312"/>
                </a:lnTo>
                <a:lnTo>
                  <a:pt x="338709" y="217931"/>
                </a:lnTo>
                <a:lnTo>
                  <a:pt x="340360" y="217677"/>
                </a:lnTo>
                <a:lnTo>
                  <a:pt x="341756" y="217296"/>
                </a:lnTo>
                <a:lnTo>
                  <a:pt x="342773" y="216915"/>
                </a:lnTo>
                <a:lnTo>
                  <a:pt x="375830" y="216915"/>
                </a:lnTo>
                <a:lnTo>
                  <a:pt x="377698" y="215645"/>
                </a:lnTo>
                <a:lnTo>
                  <a:pt x="383413" y="209930"/>
                </a:lnTo>
                <a:lnTo>
                  <a:pt x="385572" y="206882"/>
                </a:lnTo>
                <a:lnTo>
                  <a:pt x="386969" y="203326"/>
                </a:lnTo>
                <a:lnTo>
                  <a:pt x="388493" y="199898"/>
                </a:lnTo>
                <a:lnTo>
                  <a:pt x="389128" y="196087"/>
                </a:lnTo>
                <a:lnTo>
                  <a:pt x="389128" y="11429"/>
                </a:lnTo>
                <a:close/>
              </a:path>
              <a:path w="389255" h="221614">
                <a:moveTo>
                  <a:pt x="294513" y="165735"/>
                </a:moveTo>
                <a:lnTo>
                  <a:pt x="248793" y="165735"/>
                </a:lnTo>
                <a:lnTo>
                  <a:pt x="248793" y="184657"/>
                </a:lnTo>
                <a:lnTo>
                  <a:pt x="294513" y="184657"/>
                </a:lnTo>
                <a:lnTo>
                  <a:pt x="294513" y="165735"/>
                </a:lnTo>
                <a:close/>
              </a:path>
              <a:path w="389255" h="221614">
                <a:moveTo>
                  <a:pt x="296545" y="61975"/>
                </a:moveTo>
                <a:lnTo>
                  <a:pt x="248412" y="61975"/>
                </a:lnTo>
                <a:lnTo>
                  <a:pt x="240746" y="62664"/>
                </a:lnTo>
                <a:lnTo>
                  <a:pt x="213614" y="97789"/>
                </a:lnTo>
                <a:lnTo>
                  <a:pt x="213614" y="129793"/>
                </a:lnTo>
                <a:lnTo>
                  <a:pt x="233949" y="163163"/>
                </a:lnTo>
                <a:lnTo>
                  <a:pt x="248412" y="165735"/>
                </a:lnTo>
                <a:lnTo>
                  <a:pt x="296545" y="165735"/>
                </a:lnTo>
                <a:lnTo>
                  <a:pt x="328882" y="144478"/>
                </a:lnTo>
                <a:lnTo>
                  <a:pt x="331343" y="129793"/>
                </a:lnTo>
                <a:lnTo>
                  <a:pt x="266065" y="129793"/>
                </a:lnTo>
                <a:lnTo>
                  <a:pt x="264033" y="129031"/>
                </a:lnTo>
                <a:lnTo>
                  <a:pt x="262509" y="127380"/>
                </a:lnTo>
                <a:lnTo>
                  <a:pt x="260858" y="125856"/>
                </a:lnTo>
                <a:lnTo>
                  <a:pt x="260096" y="122808"/>
                </a:lnTo>
                <a:lnTo>
                  <a:pt x="259969" y="118237"/>
                </a:lnTo>
                <a:lnTo>
                  <a:pt x="259969" y="109474"/>
                </a:lnTo>
                <a:lnTo>
                  <a:pt x="260096" y="104775"/>
                </a:lnTo>
                <a:lnTo>
                  <a:pt x="260858" y="101600"/>
                </a:lnTo>
                <a:lnTo>
                  <a:pt x="264033" y="98678"/>
                </a:lnTo>
                <a:lnTo>
                  <a:pt x="266065" y="97916"/>
                </a:lnTo>
                <a:lnTo>
                  <a:pt x="331343" y="97916"/>
                </a:lnTo>
                <a:lnTo>
                  <a:pt x="330678" y="90007"/>
                </a:lnTo>
                <a:lnTo>
                  <a:pt x="304210" y="62664"/>
                </a:lnTo>
                <a:lnTo>
                  <a:pt x="296545" y="61975"/>
                </a:lnTo>
                <a:close/>
              </a:path>
              <a:path w="389255" h="221614">
                <a:moveTo>
                  <a:pt x="276733" y="129666"/>
                </a:moveTo>
                <a:lnTo>
                  <a:pt x="268478" y="129666"/>
                </a:lnTo>
                <a:lnTo>
                  <a:pt x="266065" y="129793"/>
                </a:lnTo>
                <a:lnTo>
                  <a:pt x="279146" y="129793"/>
                </a:lnTo>
                <a:lnTo>
                  <a:pt x="276733" y="129666"/>
                </a:lnTo>
                <a:close/>
              </a:path>
              <a:path w="389255" h="221614">
                <a:moveTo>
                  <a:pt x="331343" y="97916"/>
                </a:moveTo>
                <a:lnTo>
                  <a:pt x="279146" y="97916"/>
                </a:lnTo>
                <a:lnTo>
                  <a:pt x="281178" y="98678"/>
                </a:lnTo>
                <a:lnTo>
                  <a:pt x="284099" y="101600"/>
                </a:lnTo>
                <a:lnTo>
                  <a:pt x="284861" y="104775"/>
                </a:lnTo>
                <a:lnTo>
                  <a:pt x="284861" y="122808"/>
                </a:lnTo>
                <a:lnTo>
                  <a:pt x="284099" y="125856"/>
                </a:lnTo>
                <a:lnTo>
                  <a:pt x="282575" y="127380"/>
                </a:lnTo>
                <a:lnTo>
                  <a:pt x="281178" y="129031"/>
                </a:lnTo>
                <a:lnTo>
                  <a:pt x="279146" y="129793"/>
                </a:lnTo>
                <a:lnTo>
                  <a:pt x="331343" y="129793"/>
                </a:lnTo>
                <a:lnTo>
                  <a:pt x="331343" y="97916"/>
                </a:lnTo>
                <a:close/>
              </a:path>
              <a:path w="389255" h="221614">
                <a:moveTo>
                  <a:pt x="279146" y="97916"/>
                </a:moveTo>
                <a:lnTo>
                  <a:pt x="266065" y="97916"/>
                </a:lnTo>
                <a:lnTo>
                  <a:pt x="268478" y="98043"/>
                </a:lnTo>
                <a:lnTo>
                  <a:pt x="276733" y="98043"/>
                </a:lnTo>
                <a:lnTo>
                  <a:pt x="279146" y="97916"/>
                </a:lnTo>
                <a:close/>
              </a:path>
              <a:path w="389255" h="221614">
                <a:moveTo>
                  <a:pt x="333375" y="21462"/>
                </a:moveTo>
                <a:lnTo>
                  <a:pt x="206756" y="21462"/>
                </a:lnTo>
                <a:lnTo>
                  <a:pt x="206756" y="47878"/>
                </a:lnTo>
                <a:lnTo>
                  <a:pt x="207899" y="51053"/>
                </a:lnTo>
                <a:lnTo>
                  <a:pt x="212217" y="55117"/>
                </a:lnTo>
                <a:lnTo>
                  <a:pt x="215519" y="56006"/>
                </a:lnTo>
                <a:lnTo>
                  <a:pt x="324612" y="56006"/>
                </a:lnTo>
                <a:lnTo>
                  <a:pt x="327914" y="55117"/>
                </a:lnTo>
                <a:lnTo>
                  <a:pt x="330073" y="53086"/>
                </a:lnTo>
                <a:lnTo>
                  <a:pt x="332359" y="51053"/>
                </a:lnTo>
                <a:lnTo>
                  <a:pt x="333375" y="47878"/>
                </a:lnTo>
                <a:lnTo>
                  <a:pt x="333375" y="21462"/>
                </a:lnTo>
                <a:close/>
              </a:path>
              <a:path w="389255" h="221614">
                <a:moveTo>
                  <a:pt x="295021" y="0"/>
                </a:moveTo>
                <a:lnTo>
                  <a:pt x="248793" y="0"/>
                </a:lnTo>
                <a:lnTo>
                  <a:pt x="248793" y="21462"/>
                </a:lnTo>
                <a:lnTo>
                  <a:pt x="295021" y="21462"/>
                </a:lnTo>
                <a:lnTo>
                  <a:pt x="295021" y="0"/>
                </a:lnTo>
                <a:close/>
              </a:path>
              <a:path w="389255" h="221614">
                <a:moveTo>
                  <a:pt x="128186" y="213487"/>
                </a:moveTo>
                <a:lnTo>
                  <a:pt x="88392" y="213487"/>
                </a:lnTo>
                <a:lnTo>
                  <a:pt x="88392" y="221233"/>
                </a:lnTo>
                <a:lnTo>
                  <a:pt x="116712" y="221233"/>
                </a:lnTo>
                <a:lnTo>
                  <a:pt x="122555" y="219075"/>
                </a:lnTo>
                <a:lnTo>
                  <a:pt x="126746" y="214883"/>
                </a:lnTo>
                <a:lnTo>
                  <a:pt x="128186" y="213487"/>
                </a:lnTo>
                <a:close/>
              </a:path>
              <a:path w="389255" h="221614">
                <a:moveTo>
                  <a:pt x="187452" y="121665"/>
                </a:moveTo>
                <a:lnTo>
                  <a:pt x="142875" y="121665"/>
                </a:lnTo>
                <a:lnTo>
                  <a:pt x="142875" y="221233"/>
                </a:lnTo>
                <a:lnTo>
                  <a:pt x="168402" y="221233"/>
                </a:lnTo>
                <a:lnTo>
                  <a:pt x="174879" y="218566"/>
                </a:lnTo>
                <a:lnTo>
                  <a:pt x="179831" y="213105"/>
                </a:lnTo>
                <a:lnTo>
                  <a:pt x="184912" y="207771"/>
                </a:lnTo>
                <a:lnTo>
                  <a:pt x="187452" y="201675"/>
                </a:lnTo>
                <a:lnTo>
                  <a:pt x="187452" y="121665"/>
                </a:lnTo>
                <a:close/>
              </a:path>
              <a:path w="389255" h="221614">
                <a:moveTo>
                  <a:pt x="80137" y="12064"/>
                </a:moveTo>
                <a:lnTo>
                  <a:pt x="0" y="12064"/>
                </a:lnTo>
                <a:lnTo>
                  <a:pt x="0" y="209295"/>
                </a:lnTo>
                <a:lnTo>
                  <a:pt x="1397" y="213232"/>
                </a:lnTo>
                <a:lnTo>
                  <a:pt x="4064" y="215900"/>
                </a:lnTo>
                <a:lnTo>
                  <a:pt x="6858" y="218566"/>
                </a:lnTo>
                <a:lnTo>
                  <a:pt x="10795" y="219963"/>
                </a:lnTo>
                <a:lnTo>
                  <a:pt x="56515" y="219963"/>
                </a:lnTo>
                <a:lnTo>
                  <a:pt x="62992" y="219455"/>
                </a:lnTo>
                <a:lnTo>
                  <a:pt x="66293" y="219075"/>
                </a:lnTo>
                <a:lnTo>
                  <a:pt x="69596" y="218566"/>
                </a:lnTo>
                <a:lnTo>
                  <a:pt x="72898" y="217804"/>
                </a:lnTo>
                <a:lnTo>
                  <a:pt x="78612" y="216788"/>
                </a:lnTo>
                <a:lnTo>
                  <a:pt x="83820" y="215264"/>
                </a:lnTo>
                <a:lnTo>
                  <a:pt x="88392" y="213487"/>
                </a:lnTo>
                <a:lnTo>
                  <a:pt x="128186" y="213487"/>
                </a:lnTo>
                <a:lnTo>
                  <a:pt x="130937" y="210819"/>
                </a:lnTo>
                <a:lnTo>
                  <a:pt x="133096" y="205231"/>
                </a:lnTo>
                <a:lnTo>
                  <a:pt x="133223" y="184530"/>
                </a:lnTo>
                <a:lnTo>
                  <a:pt x="45466" y="184530"/>
                </a:lnTo>
                <a:lnTo>
                  <a:pt x="45466" y="47751"/>
                </a:lnTo>
                <a:lnTo>
                  <a:pt x="71374" y="47751"/>
                </a:lnTo>
                <a:lnTo>
                  <a:pt x="74803" y="46736"/>
                </a:lnTo>
                <a:lnTo>
                  <a:pt x="76962" y="44703"/>
                </a:lnTo>
                <a:lnTo>
                  <a:pt x="79248" y="42671"/>
                </a:lnTo>
                <a:lnTo>
                  <a:pt x="80391" y="39369"/>
                </a:lnTo>
                <a:lnTo>
                  <a:pt x="80391" y="34925"/>
                </a:lnTo>
                <a:lnTo>
                  <a:pt x="80137" y="12064"/>
                </a:lnTo>
                <a:close/>
              </a:path>
              <a:path w="389255" h="221614">
                <a:moveTo>
                  <a:pt x="133223" y="11429"/>
                </a:moveTo>
                <a:lnTo>
                  <a:pt x="88392" y="11429"/>
                </a:lnTo>
                <a:lnTo>
                  <a:pt x="88392" y="177673"/>
                </a:lnTo>
                <a:lnTo>
                  <a:pt x="85471" y="178942"/>
                </a:lnTo>
                <a:lnTo>
                  <a:pt x="82423" y="179958"/>
                </a:lnTo>
                <a:lnTo>
                  <a:pt x="79502" y="180720"/>
                </a:lnTo>
                <a:lnTo>
                  <a:pt x="76581" y="181610"/>
                </a:lnTo>
                <a:lnTo>
                  <a:pt x="73660" y="182371"/>
                </a:lnTo>
                <a:lnTo>
                  <a:pt x="64643" y="184023"/>
                </a:lnTo>
                <a:lnTo>
                  <a:pt x="59181" y="184530"/>
                </a:lnTo>
                <a:lnTo>
                  <a:pt x="133223" y="184530"/>
                </a:lnTo>
                <a:lnTo>
                  <a:pt x="133223" y="121665"/>
                </a:lnTo>
                <a:lnTo>
                  <a:pt x="187452" y="121665"/>
                </a:lnTo>
                <a:lnTo>
                  <a:pt x="187452" y="83438"/>
                </a:lnTo>
                <a:lnTo>
                  <a:pt x="133223" y="83438"/>
                </a:lnTo>
                <a:lnTo>
                  <a:pt x="133223" y="11429"/>
                </a:lnTo>
                <a:close/>
              </a:path>
              <a:path w="389255" h="221614">
                <a:moveTo>
                  <a:pt x="187452" y="11429"/>
                </a:moveTo>
                <a:lnTo>
                  <a:pt x="142875" y="11429"/>
                </a:lnTo>
                <a:lnTo>
                  <a:pt x="142875" y="83438"/>
                </a:lnTo>
                <a:lnTo>
                  <a:pt x="187452" y="83438"/>
                </a:lnTo>
                <a:lnTo>
                  <a:pt x="187452" y="1142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93546" y="6248400"/>
            <a:ext cx="264160" cy="203200"/>
          </a:xfrm>
          <a:custGeom>
            <a:avLst/>
            <a:gdLst/>
            <a:ahLst/>
            <a:cxnLst/>
            <a:rect l="l" t="t" r="r" b="b"/>
            <a:pathLst>
              <a:path w="264159" h="203200">
                <a:moveTo>
                  <a:pt x="200482" y="0"/>
                </a:moveTo>
                <a:lnTo>
                  <a:pt x="156362" y="16763"/>
                </a:lnTo>
                <a:lnTo>
                  <a:pt x="139217" y="57150"/>
                </a:lnTo>
                <a:lnTo>
                  <a:pt x="139192" y="65150"/>
                </a:lnTo>
                <a:lnTo>
                  <a:pt x="141071" y="72771"/>
                </a:lnTo>
                <a:lnTo>
                  <a:pt x="146062" y="82550"/>
                </a:lnTo>
                <a:lnTo>
                  <a:pt x="148628" y="87629"/>
                </a:lnTo>
                <a:lnTo>
                  <a:pt x="154444" y="93725"/>
                </a:lnTo>
                <a:lnTo>
                  <a:pt x="162305" y="98551"/>
                </a:lnTo>
                <a:lnTo>
                  <a:pt x="156741" y="102790"/>
                </a:lnTo>
                <a:lnTo>
                  <a:pt x="137622" y="136594"/>
                </a:lnTo>
                <a:lnTo>
                  <a:pt x="137160" y="142875"/>
                </a:lnTo>
                <a:lnTo>
                  <a:pt x="138238" y="155590"/>
                </a:lnTo>
                <a:lnTo>
                  <a:pt x="163427" y="193643"/>
                </a:lnTo>
                <a:lnTo>
                  <a:pt x="200482" y="203073"/>
                </a:lnTo>
                <a:lnTo>
                  <a:pt x="207590" y="202811"/>
                </a:lnTo>
                <a:lnTo>
                  <a:pt x="246659" y="186309"/>
                </a:lnTo>
                <a:lnTo>
                  <a:pt x="258621" y="168783"/>
                </a:lnTo>
                <a:lnTo>
                  <a:pt x="200482" y="168783"/>
                </a:lnTo>
                <a:lnTo>
                  <a:pt x="195300" y="168528"/>
                </a:lnTo>
                <a:lnTo>
                  <a:pt x="190919" y="165988"/>
                </a:lnTo>
                <a:lnTo>
                  <a:pt x="183756" y="156337"/>
                </a:lnTo>
                <a:lnTo>
                  <a:pt x="181889" y="149987"/>
                </a:lnTo>
                <a:lnTo>
                  <a:pt x="181736" y="142494"/>
                </a:lnTo>
                <a:lnTo>
                  <a:pt x="181940" y="134492"/>
                </a:lnTo>
                <a:lnTo>
                  <a:pt x="200482" y="115697"/>
                </a:lnTo>
                <a:lnTo>
                  <a:pt x="255412" y="115697"/>
                </a:lnTo>
                <a:lnTo>
                  <a:pt x="253267" y="112321"/>
                </a:lnTo>
                <a:lnTo>
                  <a:pt x="248954" y="107140"/>
                </a:lnTo>
                <a:lnTo>
                  <a:pt x="244009" y="102554"/>
                </a:lnTo>
                <a:lnTo>
                  <a:pt x="238429" y="98551"/>
                </a:lnTo>
                <a:lnTo>
                  <a:pt x="245681" y="93472"/>
                </a:lnTo>
                <a:lnTo>
                  <a:pt x="251294" y="87375"/>
                </a:lnTo>
                <a:lnTo>
                  <a:pt x="253895" y="82550"/>
                </a:lnTo>
                <a:lnTo>
                  <a:pt x="200482" y="82550"/>
                </a:lnTo>
                <a:lnTo>
                  <a:pt x="196100" y="82423"/>
                </a:lnTo>
                <a:lnTo>
                  <a:pt x="184137" y="51180"/>
                </a:lnTo>
                <a:lnTo>
                  <a:pt x="185737" y="45465"/>
                </a:lnTo>
                <a:lnTo>
                  <a:pt x="188823" y="41021"/>
                </a:lnTo>
                <a:lnTo>
                  <a:pt x="191909" y="36702"/>
                </a:lnTo>
                <a:lnTo>
                  <a:pt x="195795" y="34416"/>
                </a:lnTo>
                <a:lnTo>
                  <a:pt x="200482" y="34289"/>
                </a:lnTo>
                <a:lnTo>
                  <a:pt x="256802" y="34289"/>
                </a:lnTo>
                <a:lnTo>
                  <a:pt x="252138" y="25431"/>
                </a:lnTo>
                <a:lnTo>
                  <a:pt x="245059" y="16763"/>
                </a:lnTo>
                <a:lnTo>
                  <a:pt x="236229" y="9429"/>
                </a:lnTo>
                <a:lnTo>
                  <a:pt x="225856" y="4190"/>
                </a:lnTo>
                <a:lnTo>
                  <a:pt x="213941" y="1047"/>
                </a:lnTo>
                <a:lnTo>
                  <a:pt x="200482" y="0"/>
                </a:lnTo>
                <a:close/>
              </a:path>
              <a:path w="264159" h="203200">
                <a:moveTo>
                  <a:pt x="255412" y="115697"/>
                </a:moveTo>
                <a:lnTo>
                  <a:pt x="200482" y="115697"/>
                </a:lnTo>
                <a:lnTo>
                  <a:pt x="205562" y="115824"/>
                </a:lnTo>
                <a:lnTo>
                  <a:pt x="209918" y="118363"/>
                </a:lnTo>
                <a:lnTo>
                  <a:pt x="217170" y="128270"/>
                </a:lnTo>
                <a:lnTo>
                  <a:pt x="219024" y="134492"/>
                </a:lnTo>
                <a:lnTo>
                  <a:pt x="219103" y="136562"/>
                </a:lnTo>
                <a:lnTo>
                  <a:pt x="219219" y="142875"/>
                </a:lnTo>
                <a:lnTo>
                  <a:pt x="219074" y="149987"/>
                </a:lnTo>
                <a:lnTo>
                  <a:pt x="217208" y="156337"/>
                </a:lnTo>
                <a:lnTo>
                  <a:pt x="210045" y="165988"/>
                </a:lnTo>
                <a:lnTo>
                  <a:pt x="205663" y="168528"/>
                </a:lnTo>
                <a:lnTo>
                  <a:pt x="200482" y="168783"/>
                </a:lnTo>
                <a:lnTo>
                  <a:pt x="258621" y="168783"/>
                </a:lnTo>
                <a:lnTo>
                  <a:pt x="259518" y="167068"/>
                </a:lnTo>
                <a:lnTo>
                  <a:pt x="262732" y="155590"/>
                </a:lnTo>
                <a:lnTo>
                  <a:pt x="263804" y="142875"/>
                </a:lnTo>
                <a:lnTo>
                  <a:pt x="263319" y="136562"/>
                </a:lnTo>
                <a:lnTo>
                  <a:pt x="262023" y="130349"/>
                </a:lnTo>
                <a:lnTo>
                  <a:pt x="259896" y="124176"/>
                </a:lnTo>
                <a:lnTo>
                  <a:pt x="256946" y="118110"/>
                </a:lnTo>
                <a:lnTo>
                  <a:pt x="255412" y="115697"/>
                </a:lnTo>
                <a:close/>
              </a:path>
              <a:path w="264159" h="203200">
                <a:moveTo>
                  <a:pt x="256802" y="34289"/>
                </a:moveTo>
                <a:lnTo>
                  <a:pt x="200482" y="34289"/>
                </a:lnTo>
                <a:lnTo>
                  <a:pt x="205460" y="34416"/>
                </a:lnTo>
                <a:lnTo>
                  <a:pt x="209397" y="36702"/>
                </a:lnTo>
                <a:lnTo>
                  <a:pt x="212280" y="41021"/>
                </a:lnTo>
                <a:lnTo>
                  <a:pt x="215176" y="45465"/>
                </a:lnTo>
                <a:lnTo>
                  <a:pt x="216649" y="51180"/>
                </a:lnTo>
                <a:lnTo>
                  <a:pt x="216598" y="65912"/>
                </a:lnTo>
                <a:lnTo>
                  <a:pt x="215011" y="71627"/>
                </a:lnTo>
                <a:lnTo>
                  <a:pt x="208876" y="80263"/>
                </a:lnTo>
                <a:lnTo>
                  <a:pt x="205066" y="82423"/>
                </a:lnTo>
                <a:lnTo>
                  <a:pt x="200482" y="82550"/>
                </a:lnTo>
                <a:lnTo>
                  <a:pt x="253895" y="82550"/>
                </a:lnTo>
                <a:lnTo>
                  <a:pt x="259232" y="72644"/>
                </a:lnTo>
                <a:lnTo>
                  <a:pt x="261239" y="65150"/>
                </a:lnTo>
                <a:lnTo>
                  <a:pt x="261289" y="57150"/>
                </a:lnTo>
                <a:lnTo>
                  <a:pt x="260253" y="45624"/>
                </a:lnTo>
                <a:lnTo>
                  <a:pt x="257203" y="35052"/>
                </a:lnTo>
                <a:lnTo>
                  <a:pt x="256802" y="34289"/>
                </a:lnTo>
                <a:close/>
              </a:path>
              <a:path w="264159" h="203200">
                <a:moveTo>
                  <a:pt x="63322" y="0"/>
                </a:moveTo>
                <a:lnTo>
                  <a:pt x="19202" y="16763"/>
                </a:lnTo>
                <a:lnTo>
                  <a:pt x="2057" y="57150"/>
                </a:lnTo>
                <a:lnTo>
                  <a:pt x="2031" y="65150"/>
                </a:lnTo>
                <a:lnTo>
                  <a:pt x="3911" y="72771"/>
                </a:lnTo>
                <a:lnTo>
                  <a:pt x="8902" y="82550"/>
                </a:lnTo>
                <a:lnTo>
                  <a:pt x="11468" y="87629"/>
                </a:lnTo>
                <a:lnTo>
                  <a:pt x="17284" y="93725"/>
                </a:lnTo>
                <a:lnTo>
                  <a:pt x="25145" y="98551"/>
                </a:lnTo>
                <a:lnTo>
                  <a:pt x="19581" y="102790"/>
                </a:lnTo>
                <a:lnTo>
                  <a:pt x="462" y="136594"/>
                </a:lnTo>
                <a:lnTo>
                  <a:pt x="0" y="142875"/>
                </a:lnTo>
                <a:lnTo>
                  <a:pt x="1078" y="155590"/>
                </a:lnTo>
                <a:lnTo>
                  <a:pt x="26267" y="193643"/>
                </a:lnTo>
                <a:lnTo>
                  <a:pt x="63322" y="203073"/>
                </a:lnTo>
                <a:lnTo>
                  <a:pt x="70430" y="202811"/>
                </a:lnTo>
                <a:lnTo>
                  <a:pt x="109499" y="186309"/>
                </a:lnTo>
                <a:lnTo>
                  <a:pt x="121461" y="168783"/>
                </a:lnTo>
                <a:lnTo>
                  <a:pt x="63322" y="168783"/>
                </a:lnTo>
                <a:lnTo>
                  <a:pt x="58140" y="168528"/>
                </a:lnTo>
                <a:lnTo>
                  <a:pt x="53759" y="165988"/>
                </a:lnTo>
                <a:lnTo>
                  <a:pt x="46596" y="156337"/>
                </a:lnTo>
                <a:lnTo>
                  <a:pt x="44729" y="149987"/>
                </a:lnTo>
                <a:lnTo>
                  <a:pt x="44576" y="142494"/>
                </a:lnTo>
                <a:lnTo>
                  <a:pt x="44780" y="134492"/>
                </a:lnTo>
                <a:lnTo>
                  <a:pt x="63322" y="115697"/>
                </a:lnTo>
                <a:lnTo>
                  <a:pt x="118252" y="115697"/>
                </a:lnTo>
                <a:lnTo>
                  <a:pt x="116107" y="112321"/>
                </a:lnTo>
                <a:lnTo>
                  <a:pt x="111794" y="107140"/>
                </a:lnTo>
                <a:lnTo>
                  <a:pt x="106849" y="102554"/>
                </a:lnTo>
                <a:lnTo>
                  <a:pt x="101269" y="98551"/>
                </a:lnTo>
                <a:lnTo>
                  <a:pt x="108521" y="93472"/>
                </a:lnTo>
                <a:lnTo>
                  <a:pt x="114134" y="87375"/>
                </a:lnTo>
                <a:lnTo>
                  <a:pt x="116735" y="82550"/>
                </a:lnTo>
                <a:lnTo>
                  <a:pt x="63322" y="82550"/>
                </a:lnTo>
                <a:lnTo>
                  <a:pt x="58940" y="82423"/>
                </a:lnTo>
                <a:lnTo>
                  <a:pt x="46977" y="51180"/>
                </a:lnTo>
                <a:lnTo>
                  <a:pt x="48577" y="45465"/>
                </a:lnTo>
                <a:lnTo>
                  <a:pt x="51663" y="41021"/>
                </a:lnTo>
                <a:lnTo>
                  <a:pt x="54749" y="36702"/>
                </a:lnTo>
                <a:lnTo>
                  <a:pt x="58635" y="34416"/>
                </a:lnTo>
                <a:lnTo>
                  <a:pt x="63322" y="34289"/>
                </a:lnTo>
                <a:lnTo>
                  <a:pt x="119642" y="34289"/>
                </a:lnTo>
                <a:lnTo>
                  <a:pt x="114978" y="25431"/>
                </a:lnTo>
                <a:lnTo>
                  <a:pt x="107899" y="16763"/>
                </a:lnTo>
                <a:lnTo>
                  <a:pt x="99069" y="9429"/>
                </a:lnTo>
                <a:lnTo>
                  <a:pt x="88696" y="4190"/>
                </a:lnTo>
                <a:lnTo>
                  <a:pt x="76781" y="1047"/>
                </a:lnTo>
                <a:lnTo>
                  <a:pt x="63322" y="0"/>
                </a:lnTo>
                <a:close/>
              </a:path>
              <a:path w="264159" h="203200">
                <a:moveTo>
                  <a:pt x="118252" y="115697"/>
                </a:moveTo>
                <a:lnTo>
                  <a:pt x="63322" y="115697"/>
                </a:lnTo>
                <a:lnTo>
                  <a:pt x="68402" y="115824"/>
                </a:lnTo>
                <a:lnTo>
                  <a:pt x="72758" y="118363"/>
                </a:lnTo>
                <a:lnTo>
                  <a:pt x="80010" y="128270"/>
                </a:lnTo>
                <a:lnTo>
                  <a:pt x="81864" y="134492"/>
                </a:lnTo>
                <a:lnTo>
                  <a:pt x="81943" y="136562"/>
                </a:lnTo>
                <a:lnTo>
                  <a:pt x="82059" y="142875"/>
                </a:lnTo>
                <a:lnTo>
                  <a:pt x="81914" y="149987"/>
                </a:lnTo>
                <a:lnTo>
                  <a:pt x="80048" y="156337"/>
                </a:lnTo>
                <a:lnTo>
                  <a:pt x="72885" y="165988"/>
                </a:lnTo>
                <a:lnTo>
                  <a:pt x="68503" y="168528"/>
                </a:lnTo>
                <a:lnTo>
                  <a:pt x="63322" y="168783"/>
                </a:lnTo>
                <a:lnTo>
                  <a:pt x="121461" y="168783"/>
                </a:lnTo>
                <a:lnTo>
                  <a:pt x="122358" y="167068"/>
                </a:lnTo>
                <a:lnTo>
                  <a:pt x="125572" y="155590"/>
                </a:lnTo>
                <a:lnTo>
                  <a:pt x="126644" y="142875"/>
                </a:lnTo>
                <a:lnTo>
                  <a:pt x="126159" y="136562"/>
                </a:lnTo>
                <a:lnTo>
                  <a:pt x="124863" y="130349"/>
                </a:lnTo>
                <a:lnTo>
                  <a:pt x="122736" y="124176"/>
                </a:lnTo>
                <a:lnTo>
                  <a:pt x="119786" y="118110"/>
                </a:lnTo>
                <a:lnTo>
                  <a:pt x="118252" y="115697"/>
                </a:lnTo>
                <a:close/>
              </a:path>
              <a:path w="264159" h="203200">
                <a:moveTo>
                  <a:pt x="119642" y="34289"/>
                </a:moveTo>
                <a:lnTo>
                  <a:pt x="63322" y="34289"/>
                </a:lnTo>
                <a:lnTo>
                  <a:pt x="68300" y="34416"/>
                </a:lnTo>
                <a:lnTo>
                  <a:pt x="72237" y="36702"/>
                </a:lnTo>
                <a:lnTo>
                  <a:pt x="75120" y="41021"/>
                </a:lnTo>
                <a:lnTo>
                  <a:pt x="78016" y="45465"/>
                </a:lnTo>
                <a:lnTo>
                  <a:pt x="79489" y="51180"/>
                </a:lnTo>
                <a:lnTo>
                  <a:pt x="79438" y="65912"/>
                </a:lnTo>
                <a:lnTo>
                  <a:pt x="77851" y="71627"/>
                </a:lnTo>
                <a:lnTo>
                  <a:pt x="71716" y="80263"/>
                </a:lnTo>
                <a:lnTo>
                  <a:pt x="67906" y="82423"/>
                </a:lnTo>
                <a:lnTo>
                  <a:pt x="63322" y="82550"/>
                </a:lnTo>
                <a:lnTo>
                  <a:pt x="116735" y="82550"/>
                </a:lnTo>
                <a:lnTo>
                  <a:pt x="122072" y="72644"/>
                </a:lnTo>
                <a:lnTo>
                  <a:pt x="124079" y="65150"/>
                </a:lnTo>
                <a:lnTo>
                  <a:pt x="124129" y="57150"/>
                </a:lnTo>
                <a:lnTo>
                  <a:pt x="123093" y="45624"/>
                </a:lnTo>
                <a:lnTo>
                  <a:pt x="120043" y="35052"/>
                </a:lnTo>
                <a:lnTo>
                  <a:pt x="119642" y="3428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2052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09624" y="6245733"/>
            <a:ext cx="801370" cy="211454"/>
          </a:xfrm>
          <a:custGeom>
            <a:avLst/>
            <a:gdLst/>
            <a:ahLst/>
            <a:cxnLst/>
            <a:rect l="l" t="t" r="r" b="b"/>
            <a:pathLst>
              <a:path w="801369" h="211454">
                <a:moveTo>
                  <a:pt x="384175" y="121157"/>
                </a:moveTo>
                <a:lnTo>
                  <a:pt x="218439" y="121157"/>
                </a:lnTo>
                <a:lnTo>
                  <a:pt x="218439" y="148336"/>
                </a:lnTo>
                <a:lnTo>
                  <a:pt x="219582" y="151637"/>
                </a:lnTo>
                <a:lnTo>
                  <a:pt x="221869" y="153669"/>
                </a:lnTo>
                <a:lnTo>
                  <a:pt x="224154" y="155575"/>
                </a:lnTo>
                <a:lnTo>
                  <a:pt x="227456" y="156590"/>
                </a:lnTo>
                <a:lnTo>
                  <a:pt x="337819" y="156590"/>
                </a:lnTo>
                <a:lnTo>
                  <a:pt x="337819" y="211200"/>
                </a:lnTo>
                <a:lnTo>
                  <a:pt x="366394" y="211200"/>
                </a:lnTo>
                <a:lnTo>
                  <a:pt x="371475" y="211074"/>
                </a:lnTo>
                <a:lnTo>
                  <a:pt x="375665" y="209550"/>
                </a:lnTo>
                <a:lnTo>
                  <a:pt x="382396" y="203834"/>
                </a:lnTo>
                <a:lnTo>
                  <a:pt x="384048" y="200025"/>
                </a:lnTo>
                <a:lnTo>
                  <a:pt x="384175" y="121157"/>
                </a:lnTo>
                <a:close/>
              </a:path>
              <a:path w="801369" h="211454">
                <a:moveTo>
                  <a:pt x="787691" y="206120"/>
                </a:moveTo>
                <a:lnTo>
                  <a:pt x="754633" y="206120"/>
                </a:lnTo>
                <a:lnTo>
                  <a:pt x="754633" y="210692"/>
                </a:lnTo>
                <a:lnTo>
                  <a:pt x="775588" y="210692"/>
                </a:lnTo>
                <a:lnTo>
                  <a:pt x="779399" y="209930"/>
                </a:lnTo>
                <a:lnTo>
                  <a:pt x="782827" y="208533"/>
                </a:lnTo>
                <a:lnTo>
                  <a:pt x="786383" y="207009"/>
                </a:lnTo>
                <a:lnTo>
                  <a:pt x="787691" y="206120"/>
                </a:lnTo>
                <a:close/>
              </a:path>
              <a:path w="801369" h="211454">
                <a:moveTo>
                  <a:pt x="800988" y="634"/>
                </a:moveTo>
                <a:lnTo>
                  <a:pt x="754633" y="634"/>
                </a:lnTo>
                <a:lnTo>
                  <a:pt x="754633" y="170941"/>
                </a:lnTo>
                <a:lnTo>
                  <a:pt x="752856" y="171703"/>
                </a:lnTo>
                <a:lnTo>
                  <a:pt x="749807" y="172338"/>
                </a:lnTo>
                <a:lnTo>
                  <a:pt x="745489" y="172719"/>
                </a:lnTo>
                <a:lnTo>
                  <a:pt x="740663" y="173481"/>
                </a:lnTo>
                <a:lnTo>
                  <a:pt x="735838" y="173862"/>
                </a:lnTo>
                <a:lnTo>
                  <a:pt x="620649" y="173862"/>
                </a:lnTo>
                <a:lnTo>
                  <a:pt x="620776" y="199136"/>
                </a:lnTo>
                <a:lnTo>
                  <a:pt x="622173" y="202945"/>
                </a:lnTo>
                <a:lnTo>
                  <a:pt x="628014" y="208025"/>
                </a:lnTo>
                <a:lnTo>
                  <a:pt x="632078" y="209295"/>
                </a:lnTo>
                <a:lnTo>
                  <a:pt x="734949" y="209295"/>
                </a:lnTo>
                <a:lnTo>
                  <a:pt x="740028" y="208914"/>
                </a:lnTo>
                <a:lnTo>
                  <a:pt x="744855" y="208152"/>
                </a:lnTo>
                <a:lnTo>
                  <a:pt x="747013" y="207899"/>
                </a:lnTo>
                <a:lnTo>
                  <a:pt x="748919" y="207517"/>
                </a:lnTo>
                <a:lnTo>
                  <a:pt x="750569" y="207137"/>
                </a:lnTo>
                <a:lnTo>
                  <a:pt x="752220" y="206882"/>
                </a:lnTo>
                <a:lnTo>
                  <a:pt x="753618" y="206501"/>
                </a:lnTo>
                <a:lnTo>
                  <a:pt x="754633" y="206120"/>
                </a:lnTo>
                <a:lnTo>
                  <a:pt x="787691" y="206120"/>
                </a:lnTo>
                <a:lnTo>
                  <a:pt x="789558" y="204850"/>
                </a:lnTo>
                <a:lnTo>
                  <a:pt x="795274" y="199136"/>
                </a:lnTo>
                <a:lnTo>
                  <a:pt x="797432" y="196087"/>
                </a:lnTo>
                <a:lnTo>
                  <a:pt x="798830" y="192531"/>
                </a:lnTo>
                <a:lnTo>
                  <a:pt x="800353" y="189102"/>
                </a:lnTo>
                <a:lnTo>
                  <a:pt x="800988" y="185165"/>
                </a:lnTo>
                <a:lnTo>
                  <a:pt x="800988" y="634"/>
                </a:lnTo>
                <a:close/>
              </a:path>
              <a:path w="801369" h="211454">
                <a:moveTo>
                  <a:pt x="709421" y="126"/>
                </a:moveTo>
                <a:lnTo>
                  <a:pt x="657732" y="126"/>
                </a:lnTo>
                <a:lnTo>
                  <a:pt x="650063" y="871"/>
                </a:lnTo>
                <a:lnTo>
                  <a:pt x="622988" y="28231"/>
                </a:lnTo>
                <a:lnTo>
                  <a:pt x="622300" y="36067"/>
                </a:lnTo>
                <a:lnTo>
                  <a:pt x="622300" y="120903"/>
                </a:lnTo>
                <a:lnTo>
                  <a:pt x="643239" y="154146"/>
                </a:lnTo>
                <a:lnTo>
                  <a:pt x="657732" y="156717"/>
                </a:lnTo>
                <a:lnTo>
                  <a:pt x="709421" y="156717"/>
                </a:lnTo>
                <a:lnTo>
                  <a:pt x="742251" y="135477"/>
                </a:lnTo>
                <a:lnTo>
                  <a:pt x="744855" y="120903"/>
                </a:lnTo>
                <a:lnTo>
                  <a:pt x="675132" y="120776"/>
                </a:lnTo>
                <a:lnTo>
                  <a:pt x="673226" y="120014"/>
                </a:lnTo>
                <a:lnTo>
                  <a:pt x="671702" y="118490"/>
                </a:lnTo>
                <a:lnTo>
                  <a:pt x="670178" y="116839"/>
                </a:lnTo>
                <a:lnTo>
                  <a:pt x="669417" y="113791"/>
                </a:lnTo>
                <a:lnTo>
                  <a:pt x="669417" y="42925"/>
                </a:lnTo>
                <a:lnTo>
                  <a:pt x="670178" y="39877"/>
                </a:lnTo>
                <a:lnTo>
                  <a:pt x="673226" y="36829"/>
                </a:lnTo>
                <a:lnTo>
                  <a:pt x="675132" y="36194"/>
                </a:lnTo>
                <a:lnTo>
                  <a:pt x="744855" y="36194"/>
                </a:lnTo>
                <a:lnTo>
                  <a:pt x="744112" y="28231"/>
                </a:lnTo>
                <a:lnTo>
                  <a:pt x="717038" y="871"/>
                </a:lnTo>
                <a:lnTo>
                  <a:pt x="709421" y="126"/>
                </a:lnTo>
                <a:close/>
              </a:path>
              <a:path w="801369" h="211454">
                <a:moveTo>
                  <a:pt x="689482" y="120650"/>
                </a:moveTo>
                <a:lnTo>
                  <a:pt x="677544" y="120650"/>
                </a:lnTo>
                <a:lnTo>
                  <a:pt x="675132" y="120776"/>
                </a:lnTo>
                <a:lnTo>
                  <a:pt x="691895" y="120776"/>
                </a:lnTo>
                <a:lnTo>
                  <a:pt x="689482" y="120650"/>
                </a:lnTo>
                <a:close/>
              </a:path>
              <a:path w="801369" h="211454">
                <a:moveTo>
                  <a:pt x="744855" y="36194"/>
                </a:moveTo>
                <a:lnTo>
                  <a:pt x="691895" y="36194"/>
                </a:lnTo>
                <a:lnTo>
                  <a:pt x="693927" y="36829"/>
                </a:lnTo>
                <a:lnTo>
                  <a:pt x="695451" y="38353"/>
                </a:lnTo>
                <a:lnTo>
                  <a:pt x="696849" y="39877"/>
                </a:lnTo>
                <a:lnTo>
                  <a:pt x="697611" y="42925"/>
                </a:lnTo>
                <a:lnTo>
                  <a:pt x="697611" y="113791"/>
                </a:lnTo>
                <a:lnTo>
                  <a:pt x="696849" y="116839"/>
                </a:lnTo>
                <a:lnTo>
                  <a:pt x="695451" y="118490"/>
                </a:lnTo>
                <a:lnTo>
                  <a:pt x="693927" y="120014"/>
                </a:lnTo>
                <a:lnTo>
                  <a:pt x="691895" y="120776"/>
                </a:lnTo>
                <a:lnTo>
                  <a:pt x="744855" y="120776"/>
                </a:lnTo>
                <a:lnTo>
                  <a:pt x="744855" y="36194"/>
                </a:lnTo>
                <a:close/>
              </a:path>
              <a:path w="801369" h="211454">
                <a:moveTo>
                  <a:pt x="691895" y="36194"/>
                </a:moveTo>
                <a:lnTo>
                  <a:pt x="675132" y="36194"/>
                </a:lnTo>
                <a:lnTo>
                  <a:pt x="677544" y="36321"/>
                </a:lnTo>
                <a:lnTo>
                  <a:pt x="689482" y="36321"/>
                </a:lnTo>
                <a:lnTo>
                  <a:pt x="691895" y="36194"/>
                </a:lnTo>
                <a:close/>
              </a:path>
              <a:path w="801369" h="211454">
                <a:moveTo>
                  <a:pt x="496569" y="0"/>
                </a:moveTo>
                <a:lnTo>
                  <a:pt x="453389" y="0"/>
                </a:lnTo>
                <a:lnTo>
                  <a:pt x="445797" y="670"/>
                </a:lnTo>
                <a:lnTo>
                  <a:pt x="418750" y="35432"/>
                </a:lnTo>
                <a:lnTo>
                  <a:pt x="418751" y="174243"/>
                </a:lnTo>
                <a:lnTo>
                  <a:pt x="439038" y="207232"/>
                </a:lnTo>
                <a:lnTo>
                  <a:pt x="453389" y="209803"/>
                </a:lnTo>
                <a:lnTo>
                  <a:pt x="496569" y="209803"/>
                </a:lnTo>
                <a:lnTo>
                  <a:pt x="528907" y="188452"/>
                </a:lnTo>
                <a:lnTo>
                  <a:pt x="531335" y="174243"/>
                </a:lnTo>
                <a:lnTo>
                  <a:pt x="470915" y="174243"/>
                </a:lnTo>
                <a:lnTo>
                  <a:pt x="468883" y="173481"/>
                </a:lnTo>
                <a:lnTo>
                  <a:pt x="465836" y="170433"/>
                </a:lnTo>
                <a:lnTo>
                  <a:pt x="465074" y="167258"/>
                </a:lnTo>
                <a:lnTo>
                  <a:pt x="465074" y="42290"/>
                </a:lnTo>
                <a:lnTo>
                  <a:pt x="465836" y="39115"/>
                </a:lnTo>
                <a:lnTo>
                  <a:pt x="467359" y="37591"/>
                </a:lnTo>
                <a:lnTo>
                  <a:pt x="468883" y="36194"/>
                </a:lnTo>
                <a:lnTo>
                  <a:pt x="470915" y="35432"/>
                </a:lnTo>
                <a:lnTo>
                  <a:pt x="531335" y="35432"/>
                </a:lnTo>
                <a:lnTo>
                  <a:pt x="530703" y="28031"/>
                </a:lnTo>
                <a:lnTo>
                  <a:pt x="504235" y="670"/>
                </a:lnTo>
                <a:lnTo>
                  <a:pt x="496569" y="0"/>
                </a:lnTo>
                <a:close/>
              </a:path>
              <a:path w="801369" h="211454">
                <a:moveTo>
                  <a:pt x="476757" y="174116"/>
                </a:moveTo>
                <a:lnTo>
                  <a:pt x="473328" y="174116"/>
                </a:lnTo>
                <a:lnTo>
                  <a:pt x="470915" y="174243"/>
                </a:lnTo>
                <a:lnTo>
                  <a:pt x="479170" y="174243"/>
                </a:lnTo>
                <a:lnTo>
                  <a:pt x="476757" y="174116"/>
                </a:lnTo>
                <a:close/>
              </a:path>
              <a:path w="801369" h="211454">
                <a:moveTo>
                  <a:pt x="531335" y="35432"/>
                </a:moveTo>
                <a:lnTo>
                  <a:pt x="479170" y="35432"/>
                </a:lnTo>
                <a:lnTo>
                  <a:pt x="481202" y="36194"/>
                </a:lnTo>
                <a:lnTo>
                  <a:pt x="484124" y="39115"/>
                </a:lnTo>
                <a:lnTo>
                  <a:pt x="484886" y="42290"/>
                </a:lnTo>
                <a:lnTo>
                  <a:pt x="484886" y="167258"/>
                </a:lnTo>
                <a:lnTo>
                  <a:pt x="484124" y="170433"/>
                </a:lnTo>
                <a:lnTo>
                  <a:pt x="482600" y="171957"/>
                </a:lnTo>
                <a:lnTo>
                  <a:pt x="481202" y="173481"/>
                </a:lnTo>
                <a:lnTo>
                  <a:pt x="479170" y="174243"/>
                </a:lnTo>
                <a:lnTo>
                  <a:pt x="531335" y="174243"/>
                </a:lnTo>
                <a:lnTo>
                  <a:pt x="531335" y="35432"/>
                </a:lnTo>
                <a:close/>
              </a:path>
              <a:path w="801369" h="211454">
                <a:moveTo>
                  <a:pt x="479170" y="35432"/>
                </a:moveTo>
                <a:lnTo>
                  <a:pt x="470915" y="35432"/>
                </a:lnTo>
                <a:lnTo>
                  <a:pt x="473328" y="35559"/>
                </a:lnTo>
                <a:lnTo>
                  <a:pt x="476757" y="35559"/>
                </a:lnTo>
                <a:lnTo>
                  <a:pt x="479170" y="35432"/>
                </a:lnTo>
                <a:close/>
              </a:path>
              <a:path w="801369" h="211454">
                <a:moveTo>
                  <a:pt x="85089" y="36702"/>
                </a:moveTo>
                <a:lnTo>
                  <a:pt x="37337" y="36702"/>
                </a:lnTo>
                <a:lnTo>
                  <a:pt x="37337" y="106933"/>
                </a:lnTo>
                <a:lnTo>
                  <a:pt x="36552" y="122293"/>
                </a:lnTo>
                <a:lnTo>
                  <a:pt x="22097" y="159892"/>
                </a:lnTo>
                <a:lnTo>
                  <a:pt x="0" y="172338"/>
                </a:lnTo>
                <a:lnTo>
                  <a:pt x="0" y="209803"/>
                </a:lnTo>
                <a:lnTo>
                  <a:pt x="45073" y="192984"/>
                </a:lnTo>
                <a:lnTo>
                  <a:pt x="61467" y="174625"/>
                </a:lnTo>
                <a:lnTo>
                  <a:pt x="120522" y="174625"/>
                </a:lnTo>
                <a:lnTo>
                  <a:pt x="120522" y="172338"/>
                </a:lnTo>
                <a:lnTo>
                  <a:pt x="116078" y="171450"/>
                </a:lnTo>
                <a:lnTo>
                  <a:pt x="111759" y="169671"/>
                </a:lnTo>
                <a:lnTo>
                  <a:pt x="87836" y="135413"/>
                </a:lnTo>
                <a:lnTo>
                  <a:pt x="85089" y="106933"/>
                </a:lnTo>
                <a:lnTo>
                  <a:pt x="85089" y="36702"/>
                </a:lnTo>
                <a:close/>
              </a:path>
              <a:path w="801369" h="211454">
                <a:moveTo>
                  <a:pt x="120522" y="174625"/>
                </a:moveTo>
                <a:lnTo>
                  <a:pt x="61467" y="174625"/>
                </a:lnTo>
                <a:lnTo>
                  <a:pt x="65226" y="180982"/>
                </a:lnTo>
                <a:lnTo>
                  <a:pt x="103870" y="206883"/>
                </a:lnTo>
                <a:lnTo>
                  <a:pt x="120522" y="209803"/>
                </a:lnTo>
                <a:lnTo>
                  <a:pt x="120522" y="174625"/>
                </a:lnTo>
                <a:close/>
              </a:path>
              <a:path w="801369" h="211454">
                <a:moveTo>
                  <a:pt x="119379" y="1142"/>
                </a:moveTo>
                <a:lnTo>
                  <a:pt x="1904" y="1142"/>
                </a:lnTo>
                <a:lnTo>
                  <a:pt x="1904" y="28575"/>
                </a:lnTo>
                <a:lnTo>
                  <a:pt x="2920" y="31876"/>
                </a:lnTo>
                <a:lnTo>
                  <a:pt x="7365" y="35813"/>
                </a:lnTo>
                <a:lnTo>
                  <a:pt x="10667" y="36829"/>
                </a:lnTo>
                <a:lnTo>
                  <a:pt x="15112" y="36702"/>
                </a:lnTo>
                <a:lnTo>
                  <a:pt x="110918" y="36702"/>
                </a:lnTo>
                <a:lnTo>
                  <a:pt x="113918" y="35813"/>
                </a:lnTo>
                <a:lnTo>
                  <a:pt x="116078" y="33781"/>
                </a:lnTo>
                <a:lnTo>
                  <a:pt x="118237" y="31876"/>
                </a:lnTo>
                <a:lnTo>
                  <a:pt x="119379" y="28575"/>
                </a:lnTo>
                <a:lnTo>
                  <a:pt x="119379" y="1142"/>
                </a:lnTo>
                <a:close/>
              </a:path>
              <a:path w="801369" h="211454">
                <a:moveTo>
                  <a:pt x="110918" y="36702"/>
                </a:moveTo>
                <a:lnTo>
                  <a:pt x="106044" y="36702"/>
                </a:lnTo>
                <a:lnTo>
                  <a:pt x="110489" y="36829"/>
                </a:lnTo>
                <a:lnTo>
                  <a:pt x="110918" y="36702"/>
                </a:lnTo>
                <a:close/>
              </a:path>
              <a:path w="801369" h="211454">
                <a:moveTo>
                  <a:pt x="590550" y="634"/>
                </a:moveTo>
                <a:lnTo>
                  <a:pt x="544194" y="634"/>
                </a:lnTo>
                <a:lnTo>
                  <a:pt x="544194" y="210692"/>
                </a:lnTo>
                <a:lnTo>
                  <a:pt x="565023" y="210692"/>
                </a:lnTo>
                <a:lnTo>
                  <a:pt x="568959" y="209930"/>
                </a:lnTo>
                <a:lnTo>
                  <a:pt x="590550" y="185165"/>
                </a:lnTo>
                <a:lnTo>
                  <a:pt x="590550" y="634"/>
                </a:lnTo>
                <a:close/>
              </a:path>
              <a:path w="801369" h="211454">
                <a:moveTo>
                  <a:pt x="384175" y="634"/>
                </a:moveTo>
                <a:lnTo>
                  <a:pt x="337819" y="634"/>
                </a:lnTo>
                <a:lnTo>
                  <a:pt x="337819" y="115824"/>
                </a:lnTo>
                <a:lnTo>
                  <a:pt x="372109" y="115824"/>
                </a:lnTo>
                <a:lnTo>
                  <a:pt x="376300" y="114426"/>
                </a:lnTo>
                <a:lnTo>
                  <a:pt x="379475" y="111632"/>
                </a:lnTo>
                <a:lnTo>
                  <a:pt x="382524" y="108838"/>
                </a:lnTo>
                <a:lnTo>
                  <a:pt x="384175" y="105028"/>
                </a:lnTo>
                <a:lnTo>
                  <a:pt x="384175" y="634"/>
                </a:lnTo>
                <a:close/>
              </a:path>
              <a:path w="801369" h="211454">
                <a:moveTo>
                  <a:pt x="176022" y="634"/>
                </a:moveTo>
                <a:lnTo>
                  <a:pt x="129666" y="634"/>
                </a:lnTo>
                <a:lnTo>
                  <a:pt x="129666" y="210692"/>
                </a:lnTo>
                <a:lnTo>
                  <a:pt x="150494" y="210692"/>
                </a:lnTo>
                <a:lnTo>
                  <a:pt x="154431" y="209930"/>
                </a:lnTo>
                <a:lnTo>
                  <a:pt x="176022" y="185165"/>
                </a:lnTo>
                <a:lnTo>
                  <a:pt x="176022" y="634"/>
                </a:lnTo>
                <a:close/>
              </a:path>
              <a:path w="801369" h="211454">
                <a:moveTo>
                  <a:pt x="289559" y="380"/>
                </a:moveTo>
                <a:lnTo>
                  <a:pt x="242315" y="380"/>
                </a:lnTo>
                <a:lnTo>
                  <a:pt x="242315" y="17779"/>
                </a:lnTo>
                <a:lnTo>
                  <a:pt x="241454" y="33021"/>
                </a:lnTo>
                <a:lnTo>
                  <a:pt x="225297" y="68452"/>
                </a:lnTo>
                <a:lnTo>
                  <a:pt x="202437" y="78866"/>
                </a:lnTo>
                <a:lnTo>
                  <a:pt x="202437" y="116331"/>
                </a:lnTo>
                <a:lnTo>
                  <a:pt x="245744" y="104139"/>
                </a:lnTo>
                <a:lnTo>
                  <a:pt x="266319" y="85216"/>
                </a:lnTo>
                <a:lnTo>
                  <a:pt x="328168" y="85216"/>
                </a:lnTo>
                <a:lnTo>
                  <a:pt x="328168" y="78866"/>
                </a:lnTo>
                <a:lnTo>
                  <a:pt x="323342" y="78231"/>
                </a:lnTo>
                <a:lnTo>
                  <a:pt x="318643" y="76707"/>
                </a:lnTo>
                <a:lnTo>
                  <a:pt x="292528" y="45799"/>
                </a:lnTo>
                <a:lnTo>
                  <a:pt x="289559" y="17779"/>
                </a:lnTo>
                <a:lnTo>
                  <a:pt x="289559" y="380"/>
                </a:lnTo>
                <a:close/>
              </a:path>
              <a:path w="801369" h="211454">
                <a:moveTo>
                  <a:pt x="328168" y="85216"/>
                </a:moveTo>
                <a:lnTo>
                  <a:pt x="266319" y="85216"/>
                </a:lnTo>
                <a:lnTo>
                  <a:pt x="270365" y="91453"/>
                </a:lnTo>
                <a:lnTo>
                  <a:pt x="304800" y="112394"/>
                </a:lnTo>
                <a:lnTo>
                  <a:pt x="328168" y="116331"/>
                </a:lnTo>
                <a:lnTo>
                  <a:pt x="328168" y="8521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91004" y="6245733"/>
            <a:ext cx="821690" cy="210820"/>
          </a:xfrm>
          <a:custGeom>
            <a:avLst/>
            <a:gdLst/>
            <a:ahLst/>
            <a:cxnLst/>
            <a:rect l="l" t="t" r="r" b="b"/>
            <a:pathLst>
              <a:path w="821689" h="210820">
                <a:moveTo>
                  <a:pt x="386714" y="121538"/>
                </a:moveTo>
                <a:lnTo>
                  <a:pt x="220979" y="121538"/>
                </a:lnTo>
                <a:lnTo>
                  <a:pt x="220979" y="196341"/>
                </a:lnTo>
                <a:lnTo>
                  <a:pt x="231139" y="210692"/>
                </a:lnTo>
                <a:lnTo>
                  <a:pt x="376681" y="210692"/>
                </a:lnTo>
                <a:lnTo>
                  <a:pt x="380238" y="209422"/>
                </a:lnTo>
                <a:lnTo>
                  <a:pt x="382904" y="207009"/>
                </a:lnTo>
                <a:lnTo>
                  <a:pt x="385444" y="204469"/>
                </a:lnTo>
                <a:lnTo>
                  <a:pt x="386714" y="200913"/>
                </a:lnTo>
                <a:lnTo>
                  <a:pt x="386714" y="175005"/>
                </a:lnTo>
                <a:lnTo>
                  <a:pt x="267207" y="175005"/>
                </a:lnTo>
                <a:lnTo>
                  <a:pt x="267207" y="157225"/>
                </a:lnTo>
                <a:lnTo>
                  <a:pt x="386714" y="157225"/>
                </a:lnTo>
                <a:lnTo>
                  <a:pt x="386714" y="121538"/>
                </a:lnTo>
                <a:close/>
              </a:path>
              <a:path w="821689" h="210820">
                <a:moveTo>
                  <a:pt x="386714" y="157225"/>
                </a:moveTo>
                <a:lnTo>
                  <a:pt x="340359" y="157225"/>
                </a:lnTo>
                <a:lnTo>
                  <a:pt x="340359" y="175005"/>
                </a:lnTo>
                <a:lnTo>
                  <a:pt x="386714" y="175005"/>
                </a:lnTo>
                <a:lnTo>
                  <a:pt x="386714" y="157225"/>
                </a:lnTo>
                <a:close/>
              </a:path>
              <a:path w="821689" h="210820">
                <a:moveTo>
                  <a:pt x="791718" y="138429"/>
                </a:moveTo>
                <a:lnTo>
                  <a:pt x="745108" y="138429"/>
                </a:lnTo>
                <a:lnTo>
                  <a:pt x="745108" y="144399"/>
                </a:lnTo>
                <a:lnTo>
                  <a:pt x="625982" y="144399"/>
                </a:lnTo>
                <a:lnTo>
                  <a:pt x="625982" y="202311"/>
                </a:lnTo>
                <a:lnTo>
                  <a:pt x="627126" y="205612"/>
                </a:lnTo>
                <a:lnTo>
                  <a:pt x="629412" y="207644"/>
                </a:lnTo>
                <a:lnTo>
                  <a:pt x="631570" y="209676"/>
                </a:lnTo>
                <a:lnTo>
                  <a:pt x="635000" y="210692"/>
                </a:lnTo>
                <a:lnTo>
                  <a:pt x="784478" y="210692"/>
                </a:lnTo>
                <a:lnTo>
                  <a:pt x="787907" y="209676"/>
                </a:lnTo>
                <a:lnTo>
                  <a:pt x="790066" y="207644"/>
                </a:lnTo>
                <a:lnTo>
                  <a:pt x="792352" y="205612"/>
                </a:lnTo>
                <a:lnTo>
                  <a:pt x="793495" y="202311"/>
                </a:lnTo>
                <a:lnTo>
                  <a:pt x="793495" y="179831"/>
                </a:lnTo>
                <a:lnTo>
                  <a:pt x="672338" y="179831"/>
                </a:lnTo>
                <a:lnTo>
                  <a:pt x="672338" y="173736"/>
                </a:lnTo>
                <a:lnTo>
                  <a:pt x="783335" y="173736"/>
                </a:lnTo>
                <a:lnTo>
                  <a:pt x="786638" y="172846"/>
                </a:lnTo>
                <a:lnTo>
                  <a:pt x="788669" y="170941"/>
                </a:lnTo>
                <a:lnTo>
                  <a:pt x="790701" y="169163"/>
                </a:lnTo>
                <a:lnTo>
                  <a:pt x="791718" y="165988"/>
                </a:lnTo>
                <a:lnTo>
                  <a:pt x="791718" y="138429"/>
                </a:lnTo>
                <a:close/>
              </a:path>
              <a:path w="821689" h="210820">
                <a:moveTo>
                  <a:pt x="791718" y="107822"/>
                </a:moveTo>
                <a:lnTo>
                  <a:pt x="625475" y="107822"/>
                </a:lnTo>
                <a:lnTo>
                  <a:pt x="625475" y="130809"/>
                </a:lnTo>
                <a:lnTo>
                  <a:pt x="626490" y="133857"/>
                </a:lnTo>
                <a:lnTo>
                  <a:pt x="628522" y="135762"/>
                </a:lnTo>
                <a:lnTo>
                  <a:pt x="630682" y="137667"/>
                </a:lnTo>
                <a:lnTo>
                  <a:pt x="633857" y="138556"/>
                </a:lnTo>
                <a:lnTo>
                  <a:pt x="638301" y="138429"/>
                </a:lnTo>
                <a:lnTo>
                  <a:pt x="791718" y="138429"/>
                </a:lnTo>
                <a:lnTo>
                  <a:pt x="791718" y="107822"/>
                </a:lnTo>
                <a:close/>
              </a:path>
              <a:path w="821689" h="210820">
                <a:moveTo>
                  <a:pt x="668654" y="1142"/>
                </a:moveTo>
                <a:lnTo>
                  <a:pt x="622300" y="1142"/>
                </a:lnTo>
                <a:lnTo>
                  <a:pt x="622300" y="93725"/>
                </a:lnTo>
                <a:lnTo>
                  <a:pt x="623443" y="97027"/>
                </a:lnTo>
                <a:lnTo>
                  <a:pt x="625601" y="98932"/>
                </a:lnTo>
                <a:lnTo>
                  <a:pt x="627760" y="100964"/>
                </a:lnTo>
                <a:lnTo>
                  <a:pt x="631063" y="101980"/>
                </a:lnTo>
                <a:lnTo>
                  <a:pt x="635507" y="101853"/>
                </a:lnTo>
                <a:lnTo>
                  <a:pt x="727106" y="101853"/>
                </a:lnTo>
                <a:lnTo>
                  <a:pt x="729995" y="100964"/>
                </a:lnTo>
                <a:lnTo>
                  <a:pt x="732154" y="98932"/>
                </a:lnTo>
                <a:lnTo>
                  <a:pt x="734313" y="97027"/>
                </a:lnTo>
                <a:lnTo>
                  <a:pt x="735457" y="93725"/>
                </a:lnTo>
                <a:lnTo>
                  <a:pt x="735457" y="66420"/>
                </a:lnTo>
                <a:lnTo>
                  <a:pt x="668654" y="66420"/>
                </a:lnTo>
                <a:lnTo>
                  <a:pt x="668654" y="50672"/>
                </a:lnTo>
                <a:lnTo>
                  <a:pt x="735457" y="50672"/>
                </a:lnTo>
                <a:lnTo>
                  <a:pt x="735457" y="15239"/>
                </a:lnTo>
                <a:lnTo>
                  <a:pt x="668654" y="15239"/>
                </a:lnTo>
                <a:lnTo>
                  <a:pt x="668654" y="1142"/>
                </a:lnTo>
                <a:close/>
              </a:path>
              <a:path w="821689" h="210820">
                <a:moveTo>
                  <a:pt x="727106" y="101853"/>
                </a:moveTo>
                <a:lnTo>
                  <a:pt x="722248" y="101853"/>
                </a:lnTo>
                <a:lnTo>
                  <a:pt x="726694" y="101980"/>
                </a:lnTo>
                <a:lnTo>
                  <a:pt x="727106" y="101853"/>
                </a:lnTo>
                <a:close/>
              </a:path>
              <a:path w="821689" h="210820">
                <a:moveTo>
                  <a:pt x="735457" y="50672"/>
                </a:moveTo>
                <a:lnTo>
                  <a:pt x="689228" y="50672"/>
                </a:lnTo>
                <a:lnTo>
                  <a:pt x="689228" y="66420"/>
                </a:lnTo>
                <a:lnTo>
                  <a:pt x="735457" y="66420"/>
                </a:lnTo>
                <a:lnTo>
                  <a:pt x="735457" y="50672"/>
                </a:lnTo>
                <a:close/>
              </a:path>
              <a:path w="821689" h="210820">
                <a:moveTo>
                  <a:pt x="735457" y="1142"/>
                </a:moveTo>
                <a:lnTo>
                  <a:pt x="689228" y="1142"/>
                </a:lnTo>
                <a:lnTo>
                  <a:pt x="689228" y="15239"/>
                </a:lnTo>
                <a:lnTo>
                  <a:pt x="735457" y="15239"/>
                </a:lnTo>
                <a:lnTo>
                  <a:pt x="735457" y="1142"/>
                </a:lnTo>
                <a:close/>
              </a:path>
              <a:path w="821689" h="210820">
                <a:moveTo>
                  <a:pt x="290956" y="0"/>
                </a:moveTo>
                <a:lnTo>
                  <a:pt x="242062" y="0"/>
                </a:lnTo>
                <a:lnTo>
                  <a:pt x="234414" y="670"/>
                </a:lnTo>
                <a:lnTo>
                  <a:pt x="207263" y="35813"/>
                </a:lnTo>
                <a:lnTo>
                  <a:pt x="207263" y="78358"/>
                </a:lnTo>
                <a:lnTo>
                  <a:pt x="227647" y="111617"/>
                </a:lnTo>
                <a:lnTo>
                  <a:pt x="242062" y="114300"/>
                </a:lnTo>
                <a:lnTo>
                  <a:pt x="290956" y="114300"/>
                </a:lnTo>
                <a:lnTo>
                  <a:pt x="323294" y="92932"/>
                </a:lnTo>
                <a:lnTo>
                  <a:pt x="325754" y="78358"/>
                </a:lnTo>
                <a:lnTo>
                  <a:pt x="259460" y="78231"/>
                </a:lnTo>
                <a:lnTo>
                  <a:pt x="257556" y="77469"/>
                </a:lnTo>
                <a:lnTo>
                  <a:pt x="254507" y="74421"/>
                </a:lnTo>
                <a:lnTo>
                  <a:pt x="253745" y="71246"/>
                </a:lnTo>
                <a:lnTo>
                  <a:pt x="253745" y="42671"/>
                </a:lnTo>
                <a:lnTo>
                  <a:pt x="254507" y="39624"/>
                </a:lnTo>
                <a:lnTo>
                  <a:pt x="257556" y="36575"/>
                </a:lnTo>
                <a:lnTo>
                  <a:pt x="259460" y="35940"/>
                </a:lnTo>
                <a:lnTo>
                  <a:pt x="325754" y="35940"/>
                </a:lnTo>
                <a:lnTo>
                  <a:pt x="325090" y="28031"/>
                </a:lnTo>
                <a:lnTo>
                  <a:pt x="298604" y="670"/>
                </a:lnTo>
                <a:lnTo>
                  <a:pt x="290956" y="0"/>
                </a:lnTo>
                <a:close/>
              </a:path>
              <a:path w="821689" h="210820">
                <a:moveTo>
                  <a:pt x="271144" y="78104"/>
                </a:moveTo>
                <a:lnTo>
                  <a:pt x="262000" y="78104"/>
                </a:lnTo>
                <a:lnTo>
                  <a:pt x="259460" y="78231"/>
                </a:lnTo>
                <a:lnTo>
                  <a:pt x="273557" y="78231"/>
                </a:lnTo>
                <a:lnTo>
                  <a:pt x="271144" y="78104"/>
                </a:lnTo>
                <a:close/>
              </a:path>
              <a:path w="821689" h="210820">
                <a:moveTo>
                  <a:pt x="325754" y="35940"/>
                </a:moveTo>
                <a:lnTo>
                  <a:pt x="273557" y="35940"/>
                </a:lnTo>
                <a:lnTo>
                  <a:pt x="275463" y="36575"/>
                </a:lnTo>
                <a:lnTo>
                  <a:pt x="278510" y="39624"/>
                </a:lnTo>
                <a:lnTo>
                  <a:pt x="279272" y="42671"/>
                </a:lnTo>
                <a:lnTo>
                  <a:pt x="279272" y="71246"/>
                </a:lnTo>
                <a:lnTo>
                  <a:pt x="278510" y="74421"/>
                </a:lnTo>
                <a:lnTo>
                  <a:pt x="275463" y="77469"/>
                </a:lnTo>
                <a:lnTo>
                  <a:pt x="273557" y="78231"/>
                </a:lnTo>
                <a:lnTo>
                  <a:pt x="325754" y="78231"/>
                </a:lnTo>
                <a:lnTo>
                  <a:pt x="325754" y="35940"/>
                </a:lnTo>
                <a:close/>
              </a:path>
              <a:path w="821689" h="210820">
                <a:moveTo>
                  <a:pt x="273557" y="35940"/>
                </a:moveTo>
                <a:lnTo>
                  <a:pt x="259460" y="35940"/>
                </a:lnTo>
                <a:lnTo>
                  <a:pt x="262000" y="36067"/>
                </a:lnTo>
                <a:lnTo>
                  <a:pt x="271144" y="36067"/>
                </a:lnTo>
                <a:lnTo>
                  <a:pt x="273557" y="35940"/>
                </a:lnTo>
                <a:close/>
              </a:path>
              <a:path w="821689" h="210820">
                <a:moveTo>
                  <a:pt x="504697" y="1269"/>
                </a:moveTo>
                <a:lnTo>
                  <a:pt x="414527" y="1269"/>
                </a:lnTo>
                <a:lnTo>
                  <a:pt x="414654" y="27558"/>
                </a:lnTo>
                <a:lnTo>
                  <a:pt x="416051" y="30987"/>
                </a:lnTo>
                <a:lnTo>
                  <a:pt x="421131" y="35813"/>
                </a:lnTo>
                <a:lnTo>
                  <a:pt x="424306" y="36956"/>
                </a:lnTo>
                <a:lnTo>
                  <a:pt x="460756" y="36956"/>
                </a:lnTo>
                <a:lnTo>
                  <a:pt x="460756" y="100711"/>
                </a:lnTo>
                <a:lnTo>
                  <a:pt x="454058" y="145091"/>
                </a:lnTo>
                <a:lnTo>
                  <a:pt x="425174" y="171497"/>
                </a:lnTo>
                <a:lnTo>
                  <a:pt x="414527" y="172592"/>
                </a:lnTo>
                <a:lnTo>
                  <a:pt x="414527" y="208914"/>
                </a:lnTo>
                <a:lnTo>
                  <a:pt x="454136" y="202374"/>
                </a:lnTo>
                <a:lnTo>
                  <a:pt x="492035" y="167683"/>
                </a:lnTo>
                <a:lnTo>
                  <a:pt x="503239" y="124336"/>
                </a:lnTo>
                <a:lnTo>
                  <a:pt x="504697" y="96138"/>
                </a:lnTo>
                <a:lnTo>
                  <a:pt x="504697" y="1269"/>
                </a:lnTo>
                <a:close/>
              </a:path>
              <a:path w="821689" h="210820">
                <a:moveTo>
                  <a:pt x="791463" y="634"/>
                </a:moveTo>
                <a:lnTo>
                  <a:pt x="745108" y="634"/>
                </a:lnTo>
                <a:lnTo>
                  <a:pt x="745108" y="101853"/>
                </a:lnTo>
                <a:lnTo>
                  <a:pt x="779271" y="101853"/>
                </a:lnTo>
                <a:lnTo>
                  <a:pt x="783589" y="100456"/>
                </a:lnTo>
                <a:lnTo>
                  <a:pt x="786638" y="97662"/>
                </a:lnTo>
                <a:lnTo>
                  <a:pt x="789813" y="94868"/>
                </a:lnTo>
                <a:lnTo>
                  <a:pt x="791463" y="91058"/>
                </a:lnTo>
                <a:lnTo>
                  <a:pt x="791463" y="71754"/>
                </a:lnTo>
                <a:lnTo>
                  <a:pt x="810768" y="71754"/>
                </a:lnTo>
                <a:lnTo>
                  <a:pt x="814577" y="70738"/>
                </a:lnTo>
                <a:lnTo>
                  <a:pt x="817371" y="68452"/>
                </a:lnTo>
                <a:lnTo>
                  <a:pt x="820165" y="66293"/>
                </a:lnTo>
                <a:lnTo>
                  <a:pt x="821563" y="62864"/>
                </a:lnTo>
                <a:lnTo>
                  <a:pt x="821689" y="32130"/>
                </a:lnTo>
                <a:lnTo>
                  <a:pt x="791463" y="32130"/>
                </a:lnTo>
                <a:lnTo>
                  <a:pt x="791463" y="634"/>
                </a:lnTo>
                <a:close/>
              </a:path>
              <a:path w="821689" h="210820">
                <a:moveTo>
                  <a:pt x="553338" y="634"/>
                </a:moveTo>
                <a:lnTo>
                  <a:pt x="511047" y="634"/>
                </a:lnTo>
                <a:lnTo>
                  <a:pt x="511047" y="210438"/>
                </a:lnTo>
                <a:lnTo>
                  <a:pt x="536828" y="210438"/>
                </a:lnTo>
                <a:lnTo>
                  <a:pt x="542670" y="208279"/>
                </a:lnTo>
                <a:lnTo>
                  <a:pt x="546862" y="204088"/>
                </a:lnTo>
                <a:lnTo>
                  <a:pt x="551052" y="200025"/>
                </a:lnTo>
                <a:lnTo>
                  <a:pt x="553212" y="194437"/>
                </a:lnTo>
                <a:lnTo>
                  <a:pt x="553338" y="110870"/>
                </a:lnTo>
                <a:lnTo>
                  <a:pt x="601852" y="110870"/>
                </a:lnTo>
                <a:lnTo>
                  <a:pt x="601852" y="72643"/>
                </a:lnTo>
                <a:lnTo>
                  <a:pt x="553338" y="72643"/>
                </a:lnTo>
                <a:lnTo>
                  <a:pt x="553338" y="634"/>
                </a:lnTo>
                <a:close/>
              </a:path>
              <a:path w="821689" h="210820">
                <a:moveTo>
                  <a:pt x="601852" y="110870"/>
                </a:moveTo>
                <a:lnTo>
                  <a:pt x="559562" y="110870"/>
                </a:lnTo>
                <a:lnTo>
                  <a:pt x="559562" y="210438"/>
                </a:lnTo>
                <a:lnTo>
                  <a:pt x="582802" y="210438"/>
                </a:lnTo>
                <a:lnTo>
                  <a:pt x="589279" y="207771"/>
                </a:lnTo>
                <a:lnTo>
                  <a:pt x="594232" y="202311"/>
                </a:lnTo>
                <a:lnTo>
                  <a:pt x="599313" y="196976"/>
                </a:lnTo>
                <a:lnTo>
                  <a:pt x="601852" y="190880"/>
                </a:lnTo>
                <a:lnTo>
                  <a:pt x="601852" y="110870"/>
                </a:lnTo>
                <a:close/>
              </a:path>
              <a:path w="821689" h="210820">
                <a:moveTo>
                  <a:pt x="601852" y="634"/>
                </a:moveTo>
                <a:lnTo>
                  <a:pt x="559562" y="634"/>
                </a:lnTo>
                <a:lnTo>
                  <a:pt x="559562" y="72643"/>
                </a:lnTo>
                <a:lnTo>
                  <a:pt x="601852" y="72643"/>
                </a:lnTo>
                <a:lnTo>
                  <a:pt x="601852" y="634"/>
                </a:lnTo>
                <a:close/>
              </a:path>
              <a:path w="821689" h="210820">
                <a:moveTo>
                  <a:pt x="386714" y="634"/>
                </a:moveTo>
                <a:lnTo>
                  <a:pt x="340359" y="634"/>
                </a:lnTo>
                <a:lnTo>
                  <a:pt x="340359" y="115824"/>
                </a:lnTo>
                <a:lnTo>
                  <a:pt x="374650" y="115824"/>
                </a:lnTo>
                <a:lnTo>
                  <a:pt x="378840" y="114426"/>
                </a:lnTo>
                <a:lnTo>
                  <a:pt x="382015" y="111632"/>
                </a:lnTo>
                <a:lnTo>
                  <a:pt x="385063" y="108838"/>
                </a:lnTo>
                <a:lnTo>
                  <a:pt x="386714" y="105028"/>
                </a:lnTo>
                <a:lnTo>
                  <a:pt x="386714" y="634"/>
                </a:lnTo>
                <a:close/>
              </a:path>
              <a:path w="821689" h="210820">
                <a:moveTo>
                  <a:pt x="187706" y="634"/>
                </a:moveTo>
                <a:lnTo>
                  <a:pt x="145414" y="634"/>
                </a:lnTo>
                <a:lnTo>
                  <a:pt x="145414" y="210438"/>
                </a:lnTo>
                <a:lnTo>
                  <a:pt x="168782" y="210438"/>
                </a:lnTo>
                <a:lnTo>
                  <a:pt x="175259" y="207771"/>
                </a:lnTo>
                <a:lnTo>
                  <a:pt x="180212" y="202311"/>
                </a:lnTo>
                <a:lnTo>
                  <a:pt x="185165" y="196976"/>
                </a:lnTo>
                <a:lnTo>
                  <a:pt x="187706" y="190880"/>
                </a:lnTo>
                <a:lnTo>
                  <a:pt x="187706" y="634"/>
                </a:lnTo>
                <a:close/>
              </a:path>
              <a:path w="821689" h="210820">
                <a:moveTo>
                  <a:pt x="139319" y="114045"/>
                </a:moveTo>
                <a:lnTo>
                  <a:pt x="97662" y="114045"/>
                </a:lnTo>
                <a:lnTo>
                  <a:pt x="97662" y="210438"/>
                </a:lnTo>
                <a:lnTo>
                  <a:pt x="122808" y="210438"/>
                </a:lnTo>
                <a:lnTo>
                  <a:pt x="128523" y="208279"/>
                </a:lnTo>
                <a:lnTo>
                  <a:pt x="137032" y="200025"/>
                </a:lnTo>
                <a:lnTo>
                  <a:pt x="139191" y="194437"/>
                </a:lnTo>
                <a:lnTo>
                  <a:pt x="139319" y="114045"/>
                </a:lnTo>
                <a:close/>
              </a:path>
              <a:path w="821689" h="210820">
                <a:moveTo>
                  <a:pt x="90169" y="1269"/>
                </a:moveTo>
                <a:lnTo>
                  <a:pt x="0" y="1269"/>
                </a:lnTo>
                <a:lnTo>
                  <a:pt x="126" y="27558"/>
                </a:lnTo>
                <a:lnTo>
                  <a:pt x="1523" y="30987"/>
                </a:lnTo>
                <a:lnTo>
                  <a:pt x="6603" y="35813"/>
                </a:lnTo>
                <a:lnTo>
                  <a:pt x="9778" y="36956"/>
                </a:lnTo>
                <a:lnTo>
                  <a:pt x="46227" y="36956"/>
                </a:lnTo>
                <a:lnTo>
                  <a:pt x="46227" y="100711"/>
                </a:lnTo>
                <a:lnTo>
                  <a:pt x="39530" y="145091"/>
                </a:lnTo>
                <a:lnTo>
                  <a:pt x="10646" y="171497"/>
                </a:lnTo>
                <a:lnTo>
                  <a:pt x="0" y="172592"/>
                </a:lnTo>
                <a:lnTo>
                  <a:pt x="0" y="208914"/>
                </a:lnTo>
                <a:lnTo>
                  <a:pt x="39608" y="202374"/>
                </a:lnTo>
                <a:lnTo>
                  <a:pt x="76142" y="170356"/>
                </a:lnTo>
                <a:lnTo>
                  <a:pt x="89662" y="114045"/>
                </a:lnTo>
                <a:lnTo>
                  <a:pt x="139319" y="114045"/>
                </a:lnTo>
                <a:lnTo>
                  <a:pt x="139319" y="76326"/>
                </a:lnTo>
                <a:lnTo>
                  <a:pt x="90169" y="76326"/>
                </a:lnTo>
                <a:lnTo>
                  <a:pt x="90169" y="1269"/>
                </a:lnTo>
                <a:close/>
              </a:path>
              <a:path w="821689" h="210820">
                <a:moveTo>
                  <a:pt x="139319" y="634"/>
                </a:moveTo>
                <a:lnTo>
                  <a:pt x="97662" y="634"/>
                </a:lnTo>
                <a:lnTo>
                  <a:pt x="97662" y="76326"/>
                </a:lnTo>
                <a:lnTo>
                  <a:pt x="139319" y="76326"/>
                </a:lnTo>
                <a:lnTo>
                  <a:pt x="139319" y="63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93546" y="6680454"/>
            <a:ext cx="262255" cy="203200"/>
          </a:xfrm>
          <a:custGeom>
            <a:avLst/>
            <a:gdLst/>
            <a:ahLst/>
            <a:cxnLst/>
            <a:rect l="l" t="t" r="r" b="b"/>
            <a:pathLst>
              <a:path w="262255" h="203200">
                <a:moveTo>
                  <a:pt x="63322" y="0"/>
                </a:moveTo>
                <a:lnTo>
                  <a:pt x="19202" y="16764"/>
                </a:lnTo>
                <a:lnTo>
                  <a:pt x="2057" y="57150"/>
                </a:lnTo>
                <a:lnTo>
                  <a:pt x="2031" y="65151"/>
                </a:lnTo>
                <a:lnTo>
                  <a:pt x="3911" y="72771"/>
                </a:lnTo>
                <a:lnTo>
                  <a:pt x="8902" y="82550"/>
                </a:lnTo>
                <a:lnTo>
                  <a:pt x="11468" y="87630"/>
                </a:lnTo>
                <a:lnTo>
                  <a:pt x="17284" y="93726"/>
                </a:lnTo>
                <a:lnTo>
                  <a:pt x="25145" y="98552"/>
                </a:lnTo>
                <a:lnTo>
                  <a:pt x="19581" y="102790"/>
                </a:lnTo>
                <a:lnTo>
                  <a:pt x="462" y="136594"/>
                </a:lnTo>
                <a:lnTo>
                  <a:pt x="0" y="142875"/>
                </a:lnTo>
                <a:lnTo>
                  <a:pt x="1078" y="155590"/>
                </a:lnTo>
                <a:lnTo>
                  <a:pt x="26267" y="193643"/>
                </a:lnTo>
                <a:lnTo>
                  <a:pt x="63322" y="203073"/>
                </a:lnTo>
                <a:lnTo>
                  <a:pt x="70430" y="202811"/>
                </a:lnTo>
                <a:lnTo>
                  <a:pt x="109499" y="186309"/>
                </a:lnTo>
                <a:lnTo>
                  <a:pt x="121461" y="168783"/>
                </a:lnTo>
                <a:lnTo>
                  <a:pt x="63322" y="168783"/>
                </a:lnTo>
                <a:lnTo>
                  <a:pt x="58140" y="168529"/>
                </a:lnTo>
                <a:lnTo>
                  <a:pt x="53759" y="165989"/>
                </a:lnTo>
                <a:lnTo>
                  <a:pt x="46596" y="156337"/>
                </a:lnTo>
                <a:lnTo>
                  <a:pt x="44729" y="149987"/>
                </a:lnTo>
                <a:lnTo>
                  <a:pt x="44576" y="142494"/>
                </a:lnTo>
                <a:lnTo>
                  <a:pt x="44780" y="134493"/>
                </a:lnTo>
                <a:lnTo>
                  <a:pt x="63322" y="115697"/>
                </a:lnTo>
                <a:lnTo>
                  <a:pt x="118252" y="115697"/>
                </a:lnTo>
                <a:lnTo>
                  <a:pt x="116107" y="112321"/>
                </a:lnTo>
                <a:lnTo>
                  <a:pt x="111794" y="107140"/>
                </a:lnTo>
                <a:lnTo>
                  <a:pt x="106849" y="102554"/>
                </a:lnTo>
                <a:lnTo>
                  <a:pt x="101269" y="98552"/>
                </a:lnTo>
                <a:lnTo>
                  <a:pt x="108521" y="93472"/>
                </a:lnTo>
                <a:lnTo>
                  <a:pt x="114134" y="87376"/>
                </a:lnTo>
                <a:lnTo>
                  <a:pt x="116735" y="82550"/>
                </a:lnTo>
                <a:lnTo>
                  <a:pt x="63322" y="82550"/>
                </a:lnTo>
                <a:lnTo>
                  <a:pt x="58940" y="82423"/>
                </a:lnTo>
                <a:lnTo>
                  <a:pt x="46977" y="51181"/>
                </a:lnTo>
                <a:lnTo>
                  <a:pt x="48577" y="45339"/>
                </a:lnTo>
                <a:lnTo>
                  <a:pt x="54749" y="36703"/>
                </a:lnTo>
                <a:lnTo>
                  <a:pt x="58635" y="34417"/>
                </a:lnTo>
                <a:lnTo>
                  <a:pt x="63322" y="34290"/>
                </a:lnTo>
                <a:lnTo>
                  <a:pt x="119642" y="34290"/>
                </a:lnTo>
                <a:lnTo>
                  <a:pt x="114978" y="25431"/>
                </a:lnTo>
                <a:lnTo>
                  <a:pt x="107899" y="16764"/>
                </a:lnTo>
                <a:lnTo>
                  <a:pt x="99069" y="9429"/>
                </a:lnTo>
                <a:lnTo>
                  <a:pt x="88696" y="4191"/>
                </a:lnTo>
                <a:lnTo>
                  <a:pt x="76781" y="1047"/>
                </a:lnTo>
                <a:lnTo>
                  <a:pt x="63322" y="0"/>
                </a:lnTo>
                <a:close/>
              </a:path>
              <a:path w="262255" h="203200">
                <a:moveTo>
                  <a:pt x="118252" y="115697"/>
                </a:moveTo>
                <a:lnTo>
                  <a:pt x="63322" y="115697"/>
                </a:lnTo>
                <a:lnTo>
                  <a:pt x="68402" y="115824"/>
                </a:lnTo>
                <a:lnTo>
                  <a:pt x="72758" y="118364"/>
                </a:lnTo>
                <a:lnTo>
                  <a:pt x="80010" y="128270"/>
                </a:lnTo>
                <a:lnTo>
                  <a:pt x="81864" y="134493"/>
                </a:lnTo>
                <a:lnTo>
                  <a:pt x="81943" y="136562"/>
                </a:lnTo>
                <a:lnTo>
                  <a:pt x="82059" y="142875"/>
                </a:lnTo>
                <a:lnTo>
                  <a:pt x="81914" y="149987"/>
                </a:lnTo>
                <a:lnTo>
                  <a:pt x="80048" y="156337"/>
                </a:lnTo>
                <a:lnTo>
                  <a:pt x="72885" y="165989"/>
                </a:lnTo>
                <a:lnTo>
                  <a:pt x="68503" y="168529"/>
                </a:lnTo>
                <a:lnTo>
                  <a:pt x="63322" y="168783"/>
                </a:lnTo>
                <a:lnTo>
                  <a:pt x="121461" y="168783"/>
                </a:lnTo>
                <a:lnTo>
                  <a:pt x="122358" y="167068"/>
                </a:lnTo>
                <a:lnTo>
                  <a:pt x="125572" y="155590"/>
                </a:lnTo>
                <a:lnTo>
                  <a:pt x="126644" y="142875"/>
                </a:lnTo>
                <a:lnTo>
                  <a:pt x="126159" y="136562"/>
                </a:lnTo>
                <a:lnTo>
                  <a:pt x="124863" y="130349"/>
                </a:lnTo>
                <a:lnTo>
                  <a:pt x="122736" y="124176"/>
                </a:lnTo>
                <a:lnTo>
                  <a:pt x="119786" y="118110"/>
                </a:lnTo>
                <a:lnTo>
                  <a:pt x="118252" y="115697"/>
                </a:lnTo>
                <a:close/>
              </a:path>
              <a:path w="262255" h="203200">
                <a:moveTo>
                  <a:pt x="119642" y="34290"/>
                </a:moveTo>
                <a:lnTo>
                  <a:pt x="63322" y="34290"/>
                </a:lnTo>
                <a:lnTo>
                  <a:pt x="68300" y="34417"/>
                </a:lnTo>
                <a:lnTo>
                  <a:pt x="72237" y="36703"/>
                </a:lnTo>
                <a:lnTo>
                  <a:pt x="78016" y="45339"/>
                </a:lnTo>
                <a:lnTo>
                  <a:pt x="79489" y="51181"/>
                </a:lnTo>
                <a:lnTo>
                  <a:pt x="79450" y="65024"/>
                </a:lnTo>
                <a:lnTo>
                  <a:pt x="63322" y="82550"/>
                </a:lnTo>
                <a:lnTo>
                  <a:pt x="116735" y="82550"/>
                </a:lnTo>
                <a:lnTo>
                  <a:pt x="122072" y="72644"/>
                </a:lnTo>
                <a:lnTo>
                  <a:pt x="124045" y="65151"/>
                </a:lnTo>
                <a:lnTo>
                  <a:pt x="124129" y="57150"/>
                </a:lnTo>
                <a:lnTo>
                  <a:pt x="123093" y="45624"/>
                </a:lnTo>
                <a:lnTo>
                  <a:pt x="120043" y="35052"/>
                </a:lnTo>
                <a:lnTo>
                  <a:pt x="119642" y="34290"/>
                </a:lnTo>
                <a:close/>
              </a:path>
              <a:path w="262255" h="203200">
                <a:moveTo>
                  <a:pt x="244438" y="128524"/>
                </a:moveTo>
                <a:lnTo>
                  <a:pt x="200024" y="128524"/>
                </a:lnTo>
                <a:lnTo>
                  <a:pt x="195734" y="137975"/>
                </a:lnTo>
                <a:lnTo>
                  <a:pt x="191131" y="147462"/>
                </a:lnTo>
                <a:lnTo>
                  <a:pt x="170166" y="184705"/>
                </a:lnTo>
                <a:lnTo>
                  <a:pt x="159562" y="200914"/>
                </a:lnTo>
                <a:lnTo>
                  <a:pt x="206654" y="200914"/>
                </a:lnTo>
                <a:lnTo>
                  <a:pt x="226771" y="164211"/>
                </a:lnTo>
                <a:lnTo>
                  <a:pt x="230657" y="156464"/>
                </a:lnTo>
                <a:lnTo>
                  <a:pt x="234327" y="149225"/>
                </a:lnTo>
                <a:lnTo>
                  <a:pt x="237769" y="142113"/>
                </a:lnTo>
                <a:lnTo>
                  <a:pt x="241223" y="135128"/>
                </a:lnTo>
                <a:lnTo>
                  <a:pt x="244438" y="128524"/>
                </a:lnTo>
                <a:close/>
              </a:path>
              <a:path w="262255" h="203200">
                <a:moveTo>
                  <a:pt x="194995" y="128778"/>
                </a:moveTo>
                <a:lnTo>
                  <a:pt x="191935" y="128778"/>
                </a:lnTo>
                <a:lnTo>
                  <a:pt x="193382" y="128905"/>
                </a:lnTo>
                <a:lnTo>
                  <a:pt x="194995" y="128778"/>
                </a:lnTo>
                <a:close/>
              </a:path>
              <a:path w="262255" h="203200">
                <a:moveTo>
                  <a:pt x="200939" y="1143"/>
                </a:moveTo>
                <a:lnTo>
                  <a:pt x="161747" y="13081"/>
                </a:lnTo>
                <a:lnTo>
                  <a:pt x="140296" y="52554"/>
                </a:lnTo>
                <a:lnTo>
                  <a:pt x="139217" y="67056"/>
                </a:lnTo>
                <a:lnTo>
                  <a:pt x="140210" y="79632"/>
                </a:lnTo>
                <a:lnTo>
                  <a:pt x="160770" y="116865"/>
                </a:lnTo>
                <a:lnTo>
                  <a:pt x="190652" y="128778"/>
                </a:lnTo>
                <a:lnTo>
                  <a:pt x="196621" y="128778"/>
                </a:lnTo>
                <a:lnTo>
                  <a:pt x="200024" y="128524"/>
                </a:lnTo>
                <a:lnTo>
                  <a:pt x="244438" y="128524"/>
                </a:lnTo>
                <a:lnTo>
                  <a:pt x="257323" y="98298"/>
                </a:lnTo>
                <a:lnTo>
                  <a:pt x="200939" y="98298"/>
                </a:lnTo>
                <a:lnTo>
                  <a:pt x="196126" y="98171"/>
                </a:lnTo>
                <a:lnTo>
                  <a:pt x="192100" y="95250"/>
                </a:lnTo>
                <a:lnTo>
                  <a:pt x="185610" y="83820"/>
                </a:lnTo>
                <a:lnTo>
                  <a:pt x="183949" y="76327"/>
                </a:lnTo>
                <a:lnTo>
                  <a:pt x="183844" y="70358"/>
                </a:lnTo>
                <a:lnTo>
                  <a:pt x="183870" y="56769"/>
                </a:lnTo>
                <a:lnTo>
                  <a:pt x="185445" y="49022"/>
                </a:lnTo>
                <a:lnTo>
                  <a:pt x="191579" y="37592"/>
                </a:lnTo>
                <a:lnTo>
                  <a:pt x="195732" y="34671"/>
                </a:lnTo>
                <a:lnTo>
                  <a:pt x="200939" y="34544"/>
                </a:lnTo>
                <a:lnTo>
                  <a:pt x="256712" y="34544"/>
                </a:lnTo>
                <a:lnTo>
                  <a:pt x="255701" y="31623"/>
                </a:lnTo>
                <a:lnTo>
                  <a:pt x="251561" y="24892"/>
                </a:lnTo>
                <a:lnTo>
                  <a:pt x="245973" y="19050"/>
                </a:lnTo>
                <a:lnTo>
                  <a:pt x="240385" y="13081"/>
                </a:lnTo>
                <a:lnTo>
                  <a:pt x="207859" y="1426"/>
                </a:lnTo>
                <a:lnTo>
                  <a:pt x="200939" y="1143"/>
                </a:lnTo>
                <a:close/>
              </a:path>
              <a:path w="262255" h="203200">
                <a:moveTo>
                  <a:pt x="256712" y="34544"/>
                </a:moveTo>
                <a:lnTo>
                  <a:pt x="200939" y="34544"/>
                </a:lnTo>
                <a:lnTo>
                  <a:pt x="206362" y="34671"/>
                </a:lnTo>
                <a:lnTo>
                  <a:pt x="210604" y="37592"/>
                </a:lnTo>
                <a:lnTo>
                  <a:pt x="216712" y="49022"/>
                </a:lnTo>
                <a:lnTo>
                  <a:pt x="218262" y="56769"/>
                </a:lnTo>
                <a:lnTo>
                  <a:pt x="218211" y="76327"/>
                </a:lnTo>
                <a:lnTo>
                  <a:pt x="200939" y="98298"/>
                </a:lnTo>
                <a:lnTo>
                  <a:pt x="257323" y="98298"/>
                </a:lnTo>
                <a:lnTo>
                  <a:pt x="262204" y="65151"/>
                </a:lnTo>
                <a:lnTo>
                  <a:pt x="262035" y="58193"/>
                </a:lnTo>
                <a:lnTo>
                  <a:pt x="261340" y="51593"/>
                </a:lnTo>
                <a:lnTo>
                  <a:pt x="260121" y="45327"/>
                </a:lnTo>
                <a:lnTo>
                  <a:pt x="258381" y="39370"/>
                </a:lnTo>
                <a:lnTo>
                  <a:pt x="256712" y="3454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2052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09624" y="6677786"/>
            <a:ext cx="801370" cy="211454"/>
          </a:xfrm>
          <a:custGeom>
            <a:avLst/>
            <a:gdLst/>
            <a:ahLst/>
            <a:cxnLst/>
            <a:rect l="l" t="t" r="r" b="b"/>
            <a:pathLst>
              <a:path w="801369" h="211454">
                <a:moveTo>
                  <a:pt x="384175" y="121158"/>
                </a:moveTo>
                <a:lnTo>
                  <a:pt x="218439" y="121158"/>
                </a:lnTo>
                <a:lnTo>
                  <a:pt x="218439" y="148336"/>
                </a:lnTo>
                <a:lnTo>
                  <a:pt x="219582" y="151638"/>
                </a:lnTo>
                <a:lnTo>
                  <a:pt x="221869" y="153670"/>
                </a:lnTo>
                <a:lnTo>
                  <a:pt x="224154" y="155575"/>
                </a:lnTo>
                <a:lnTo>
                  <a:pt x="227456" y="156591"/>
                </a:lnTo>
                <a:lnTo>
                  <a:pt x="337819" y="156591"/>
                </a:lnTo>
                <a:lnTo>
                  <a:pt x="337819" y="211201"/>
                </a:lnTo>
                <a:lnTo>
                  <a:pt x="366394" y="211201"/>
                </a:lnTo>
                <a:lnTo>
                  <a:pt x="371475" y="211074"/>
                </a:lnTo>
                <a:lnTo>
                  <a:pt x="375665" y="209550"/>
                </a:lnTo>
                <a:lnTo>
                  <a:pt x="382396" y="203835"/>
                </a:lnTo>
                <a:lnTo>
                  <a:pt x="384048" y="200025"/>
                </a:lnTo>
                <a:lnTo>
                  <a:pt x="384175" y="121158"/>
                </a:lnTo>
                <a:close/>
              </a:path>
              <a:path w="801369" h="211454">
                <a:moveTo>
                  <a:pt x="787691" y="206121"/>
                </a:moveTo>
                <a:lnTo>
                  <a:pt x="754633" y="206121"/>
                </a:lnTo>
                <a:lnTo>
                  <a:pt x="754633" y="210693"/>
                </a:lnTo>
                <a:lnTo>
                  <a:pt x="775588" y="210693"/>
                </a:lnTo>
                <a:lnTo>
                  <a:pt x="779399" y="209931"/>
                </a:lnTo>
                <a:lnTo>
                  <a:pt x="782827" y="208534"/>
                </a:lnTo>
                <a:lnTo>
                  <a:pt x="786383" y="207010"/>
                </a:lnTo>
                <a:lnTo>
                  <a:pt x="787691" y="206121"/>
                </a:lnTo>
                <a:close/>
              </a:path>
              <a:path w="801369" h="211454">
                <a:moveTo>
                  <a:pt x="800988" y="635"/>
                </a:moveTo>
                <a:lnTo>
                  <a:pt x="754633" y="635"/>
                </a:lnTo>
                <a:lnTo>
                  <a:pt x="754633" y="170942"/>
                </a:lnTo>
                <a:lnTo>
                  <a:pt x="752856" y="171704"/>
                </a:lnTo>
                <a:lnTo>
                  <a:pt x="749807" y="172212"/>
                </a:lnTo>
                <a:lnTo>
                  <a:pt x="745489" y="172720"/>
                </a:lnTo>
                <a:lnTo>
                  <a:pt x="740663" y="173482"/>
                </a:lnTo>
                <a:lnTo>
                  <a:pt x="735838" y="173863"/>
                </a:lnTo>
                <a:lnTo>
                  <a:pt x="620649" y="173863"/>
                </a:lnTo>
                <a:lnTo>
                  <a:pt x="620776" y="199136"/>
                </a:lnTo>
                <a:lnTo>
                  <a:pt x="622173" y="202946"/>
                </a:lnTo>
                <a:lnTo>
                  <a:pt x="628014" y="208026"/>
                </a:lnTo>
                <a:lnTo>
                  <a:pt x="632078" y="209296"/>
                </a:lnTo>
                <a:lnTo>
                  <a:pt x="734949" y="209296"/>
                </a:lnTo>
                <a:lnTo>
                  <a:pt x="740028" y="208915"/>
                </a:lnTo>
                <a:lnTo>
                  <a:pt x="744855" y="208153"/>
                </a:lnTo>
                <a:lnTo>
                  <a:pt x="747013" y="207899"/>
                </a:lnTo>
                <a:lnTo>
                  <a:pt x="748919" y="207518"/>
                </a:lnTo>
                <a:lnTo>
                  <a:pt x="750569" y="207137"/>
                </a:lnTo>
                <a:lnTo>
                  <a:pt x="752220" y="206883"/>
                </a:lnTo>
                <a:lnTo>
                  <a:pt x="753618" y="206502"/>
                </a:lnTo>
                <a:lnTo>
                  <a:pt x="754633" y="206121"/>
                </a:lnTo>
                <a:lnTo>
                  <a:pt x="787691" y="206121"/>
                </a:lnTo>
                <a:lnTo>
                  <a:pt x="789558" y="204851"/>
                </a:lnTo>
                <a:lnTo>
                  <a:pt x="795274" y="199136"/>
                </a:lnTo>
                <a:lnTo>
                  <a:pt x="797432" y="195961"/>
                </a:lnTo>
                <a:lnTo>
                  <a:pt x="798830" y="192532"/>
                </a:lnTo>
                <a:lnTo>
                  <a:pt x="800353" y="189103"/>
                </a:lnTo>
                <a:lnTo>
                  <a:pt x="800988" y="185166"/>
                </a:lnTo>
                <a:lnTo>
                  <a:pt x="800988" y="635"/>
                </a:lnTo>
                <a:close/>
              </a:path>
              <a:path w="801369" h="211454">
                <a:moveTo>
                  <a:pt x="709421" y="127"/>
                </a:moveTo>
                <a:lnTo>
                  <a:pt x="657732" y="127"/>
                </a:lnTo>
                <a:lnTo>
                  <a:pt x="650063" y="817"/>
                </a:lnTo>
                <a:lnTo>
                  <a:pt x="622988" y="28231"/>
                </a:lnTo>
                <a:lnTo>
                  <a:pt x="622300" y="36068"/>
                </a:lnTo>
                <a:lnTo>
                  <a:pt x="622300" y="120904"/>
                </a:lnTo>
                <a:lnTo>
                  <a:pt x="643239" y="154146"/>
                </a:lnTo>
                <a:lnTo>
                  <a:pt x="657732" y="156718"/>
                </a:lnTo>
                <a:lnTo>
                  <a:pt x="709421" y="156718"/>
                </a:lnTo>
                <a:lnTo>
                  <a:pt x="742251" y="135477"/>
                </a:lnTo>
                <a:lnTo>
                  <a:pt x="744855" y="120904"/>
                </a:lnTo>
                <a:lnTo>
                  <a:pt x="744855" y="120777"/>
                </a:lnTo>
                <a:lnTo>
                  <a:pt x="675132" y="120777"/>
                </a:lnTo>
                <a:lnTo>
                  <a:pt x="673226" y="120015"/>
                </a:lnTo>
                <a:lnTo>
                  <a:pt x="671702" y="118491"/>
                </a:lnTo>
                <a:lnTo>
                  <a:pt x="670178" y="116840"/>
                </a:lnTo>
                <a:lnTo>
                  <a:pt x="669417" y="113792"/>
                </a:lnTo>
                <a:lnTo>
                  <a:pt x="669417" y="42926"/>
                </a:lnTo>
                <a:lnTo>
                  <a:pt x="670178" y="39878"/>
                </a:lnTo>
                <a:lnTo>
                  <a:pt x="673226" y="36830"/>
                </a:lnTo>
                <a:lnTo>
                  <a:pt x="675132" y="36195"/>
                </a:lnTo>
                <a:lnTo>
                  <a:pt x="744855" y="36195"/>
                </a:lnTo>
                <a:lnTo>
                  <a:pt x="744112" y="28231"/>
                </a:lnTo>
                <a:lnTo>
                  <a:pt x="717038" y="817"/>
                </a:lnTo>
                <a:lnTo>
                  <a:pt x="709421" y="127"/>
                </a:lnTo>
                <a:close/>
              </a:path>
              <a:path w="801369" h="211454">
                <a:moveTo>
                  <a:pt x="689482" y="120650"/>
                </a:moveTo>
                <a:lnTo>
                  <a:pt x="677544" y="120650"/>
                </a:lnTo>
                <a:lnTo>
                  <a:pt x="675132" y="120777"/>
                </a:lnTo>
                <a:lnTo>
                  <a:pt x="691895" y="120777"/>
                </a:lnTo>
                <a:lnTo>
                  <a:pt x="689482" y="120650"/>
                </a:lnTo>
                <a:close/>
              </a:path>
              <a:path w="801369" h="211454">
                <a:moveTo>
                  <a:pt x="744855" y="36195"/>
                </a:moveTo>
                <a:lnTo>
                  <a:pt x="691895" y="36195"/>
                </a:lnTo>
                <a:lnTo>
                  <a:pt x="693927" y="36830"/>
                </a:lnTo>
                <a:lnTo>
                  <a:pt x="695451" y="38354"/>
                </a:lnTo>
                <a:lnTo>
                  <a:pt x="696849" y="39878"/>
                </a:lnTo>
                <a:lnTo>
                  <a:pt x="697611" y="42926"/>
                </a:lnTo>
                <a:lnTo>
                  <a:pt x="697611" y="113792"/>
                </a:lnTo>
                <a:lnTo>
                  <a:pt x="696849" y="116840"/>
                </a:lnTo>
                <a:lnTo>
                  <a:pt x="695451" y="118491"/>
                </a:lnTo>
                <a:lnTo>
                  <a:pt x="693927" y="120015"/>
                </a:lnTo>
                <a:lnTo>
                  <a:pt x="691895" y="120777"/>
                </a:lnTo>
                <a:lnTo>
                  <a:pt x="744855" y="120777"/>
                </a:lnTo>
                <a:lnTo>
                  <a:pt x="744855" y="36195"/>
                </a:lnTo>
                <a:close/>
              </a:path>
              <a:path w="801369" h="211454">
                <a:moveTo>
                  <a:pt x="691895" y="36195"/>
                </a:moveTo>
                <a:lnTo>
                  <a:pt x="675132" y="36195"/>
                </a:lnTo>
                <a:lnTo>
                  <a:pt x="677544" y="36322"/>
                </a:lnTo>
                <a:lnTo>
                  <a:pt x="689482" y="36322"/>
                </a:lnTo>
                <a:lnTo>
                  <a:pt x="691895" y="36195"/>
                </a:lnTo>
                <a:close/>
              </a:path>
              <a:path w="801369" h="211454">
                <a:moveTo>
                  <a:pt x="496569" y="0"/>
                </a:moveTo>
                <a:lnTo>
                  <a:pt x="453389" y="0"/>
                </a:lnTo>
                <a:lnTo>
                  <a:pt x="445797" y="670"/>
                </a:lnTo>
                <a:lnTo>
                  <a:pt x="418750" y="35433"/>
                </a:lnTo>
                <a:lnTo>
                  <a:pt x="418751" y="174244"/>
                </a:lnTo>
                <a:lnTo>
                  <a:pt x="439038" y="207216"/>
                </a:lnTo>
                <a:lnTo>
                  <a:pt x="453389" y="209804"/>
                </a:lnTo>
                <a:lnTo>
                  <a:pt x="496569" y="209804"/>
                </a:lnTo>
                <a:lnTo>
                  <a:pt x="528907" y="188436"/>
                </a:lnTo>
                <a:lnTo>
                  <a:pt x="531335" y="174244"/>
                </a:lnTo>
                <a:lnTo>
                  <a:pt x="470915" y="174244"/>
                </a:lnTo>
                <a:lnTo>
                  <a:pt x="468883" y="173482"/>
                </a:lnTo>
                <a:lnTo>
                  <a:pt x="467359" y="171958"/>
                </a:lnTo>
                <a:lnTo>
                  <a:pt x="465836" y="170307"/>
                </a:lnTo>
                <a:lnTo>
                  <a:pt x="465074" y="167259"/>
                </a:lnTo>
                <a:lnTo>
                  <a:pt x="465074" y="42291"/>
                </a:lnTo>
                <a:lnTo>
                  <a:pt x="465836" y="39116"/>
                </a:lnTo>
                <a:lnTo>
                  <a:pt x="467359" y="37592"/>
                </a:lnTo>
                <a:lnTo>
                  <a:pt x="468883" y="36195"/>
                </a:lnTo>
                <a:lnTo>
                  <a:pt x="470915" y="35433"/>
                </a:lnTo>
                <a:lnTo>
                  <a:pt x="531335" y="35433"/>
                </a:lnTo>
                <a:lnTo>
                  <a:pt x="530703" y="28031"/>
                </a:lnTo>
                <a:lnTo>
                  <a:pt x="504235" y="670"/>
                </a:lnTo>
                <a:lnTo>
                  <a:pt x="496569" y="0"/>
                </a:lnTo>
                <a:close/>
              </a:path>
              <a:path w="801369" h="211454">
                <a:moveTo>
                  <a:pt x="476757" y="174117"/>
                </a:moveTo>
                <a:lnTo>
                  <a:pt x="473328" y="174117"/>
                </a:lnTo>
                <a:lnTo>
                  <a:pt x="470915" y="174244"/>
                </a:lnTo>
                <a:lnTo>
                  <a:pt x="479170" y="174244"/>
                </a:lnTo>
                <a:lnTo>
                  <a:pt x="476757" y="174117"/>
                </a:lnTo>
                <a:close/>
              </a:path>
              <a:path w="801369" h="211454">
                <a:moveTo>
                  <a:pt x="531335" y="35433"/>
                </a:moveTo>
                <a:lnTo>
                  <a:pt x="479170" y="35433"/>
                </a:lnTo>
                <a:lnTo>
                  <a:pt x="481202" y="36195"/>
                </a:lnTo>
                <a:lnTo>
                  <a:pt x="484124" y="39116"/>
                </a:lnTo>
                <a:lnTo>
                  <a:pt x="484886" y="42291"/>
                </a:lnTo>
                <a:lnTo>
                  <a:pt x="484886" y="167259"/>
                </a:lnTo>
                <a:lnTo>
                  <a:pt x="484124" y="170307"/>
                </a:lnTo>
                <a:lnTo>
                  <a:pt x="481202" y="173482"/>
                </a:lnTo>
                <a:lnTo>
                  <a:pt x="479170" y="174244"/>
                </a:lnTo>
                <a:lnTo>
                  <a:pt x="531335" y="174244"/>
                </a:lnTo>
                <a:lnTo>
                  <a:pt x="531335" y="35433"/>
                </a:lnTo>
                <a:close/>
              </a:path>
              <a:path w="801369" h="211454">
                <a:moveTo>
                  <a:pt x="479170" y="35433"/>
                </a:moveTo>
                <a:lnTo>
                  <a:pt x="470915" y="35433"/>
                </a:lnTo>
                <a:lnTo>
                  <a:pt x="473328" y="35560"/>
                </a:lnTo>
                <a:lnTo>
                  <a:pt x="476757" y="35560"/>
                </a:lnTo>
                <a:lnTo>
                  <a:pt x="479170" y="35433"/>
                </a:lnTo>
                <a:close/>
              </a:path>
              <a:path w="801369" h="211454">
                <a:moveTo>
                  <a:pt x="85089" y="36703"/>
                </a:moveTo>
                <a:lnTo>
                  <a:pt x="37337" y="36703"/>
                </a:lnTo>
                <a:lnTo>
                  <a:pt x="37337" y="106934"/>
                </a:lnTo>
                <a:lnTo>
                  <a:pt x="36552" y="122293"/>
                </a:lnTo>
                <a:lnTo>
                  <a:pt x="22097" y="159893"/>
                </a:lnTo>
                <a:lnTo>
                  <a:pt x="0" y="172339"/>
                </a:lnTo>
                <a:lnTo>
                  <a:pt x="0" y="209804"/>
                </a:lnTo>
                <a:lnTo>
                  <a:pt x="45073" y="192984"/>
                </a:lnTo>
                <a:lnTo>
                  <a:pt x="61467" y="174625"/>
                </a:lnTo>
                <a:lnTo>
                  <a:pt x="120522" y="174625"/>
                </a:lnTo>
                <a:lnTo>
                  <a:pt x="120522" y="172339"/>
                </a:lnTo>
                <a:lnTo>
                  <a:pt x="116078" y="171450"/>
                </a:lnTo>
                <a:lnTo>
                  <a:pt x="111759" y="169672"/>
                </a:lnTo>
                <a:lnTo>
                  <a:pt x="87836" y="135413"/>
                </a:lnTo>
                <a:lnTo>
                  <a:pt x="85089" y="106934"/>
                </a:lnTo>
                <a:lnTo>
                  <a:pt x="85089" y="36703"/>
                </a:lnTo>
                <a:close/>
              </a:path>
              <a:path w="801369" h="211454">
                <a:moveTo>
                  <a:pt x="120522" y="174625"/>
                </a:moveTo>
                <a:lnTo>
                  <a:pt x="61467" y="174625"/>
                </a:lnTo>
                <a:lnTo>
                  <a:pt x="65226" y="180982"/>
                </a:lnTo>
                <a:lnTo>
                  <a:pt x="103870" y="206835"/>
                </a:lnTo>
                <a:lnTo>
                  <a:pt x="120522" y="209804"/>
                </a:lnTo>
                <a:lnTo>
                  <a:pt x="120522" y="174625"/>
                </a:lnTo>
                <a:close/>
              </a:path>
              <a:path w="801369" h="211454">
                <a:moveTo>
                  <a:pt x="119379" y="1143"/>
                </a:moveTo>
                <a:lnTo>
                  <a:pt x="1904" y="1143"/>
                </a:lnTo>
                <a:lnTo>
                  <a:pt x="1904" y="28575"/>
                </a:lnTo>
                <a:lnTo>
                  <a:pt x="2920" y="31877"/>
                </a:lnTo>
                <a:lnTo>
                  <a:pt x="7365" y="35814"/>
                </a:lnTo>
                <a:lnTo>
                  <a:pt x="10667" y="36830"/>
                </a:lnTo>
                <a:lnTo>
                  <a:pt x="15112" y="36703"/>
                </a:lnTo>
                <a:lnTo>
                  <a:pt x="110918" y="36703"/>
                </a:lnTo>
                <a:lnTo>
                  <a:pt x="113918" y="35814"/>
                </a:lnTo>
                <a:lnTo>
                  <a:pt x="116078" y="33782"/>
                </a:lnTo>
                <a:lnTo>
                  <a:pt x="118237" y="31877"/>
                </a:lnTo>
                <a:lnTo>
                  <a:pt x="119379" y="28575"/>
                </a:lnTo>
                <a:lnTo>
                  <a:pt x="119379" y="1143"/>
                </a:lnTo>
                <a:close/>
              </a:path>
              <a:path w="801369" h="211454">
                <a:moveTo>
                  <a:pt x="110918" y="36703"/>
                </a:moveTo>
                <a:lnTo>
                  <a:pt x="106044" y="36703"/>
                </a:lnTo>
                <a:lnTo>
                  <a:pt x="110489" y="36830"/>
                </a:lnTo>
                <a:lnTo>
                  <a:pt x="110918" y="36703"/>
                </a:lnTo>
                <a:close/>
              </a:path>
              <a:path w="801369" h="211454">
                <a:moveTo>
                  <a:pt x="590550" y="635"/>
                </a:moveTo>
                <a:lnTo>
                  <a:pt x="544194" y="635"/>
                </a:lnTo>
                <a:lnTo>
                  <a:pt x="544194" y="210693"/>
                </a:lnTo>
                <a:lnTo>
                  <a:pt x="565023" y="210693"/>
                </a:lnTo>
                <a:lnTo>
                  <a:pt x="568959" y="209931"/>
                </a:lnTo>
                <a:lnTo>
                  <a:pt x="590550" y="185166"/>
                </a:lnTo>
                <a:lnTo>
                  <a:pt x="590550" y="635"/>
                </a:lnTo>
                <a:close/>
              </a:path>
              <a:path w="801369" h="211454">
                <a:moveTo>
                  <a:pt x="384175" y="635"/>
                </a:moveTo>
                <a:lnTo>
                  <a:pt x="337819" y="635"/>
                </a:lnTo>
                <a:lnTo>
                  <a:pt x="337819" y="115824"/>
                </a:lnTo>
                <a:lnTo>
                  <a:pt x="372109" y="115824"/>
                </a:lnTo>
                <a:lnTo>
                  <a:pt x="376300" y="114427"/>
                </a:lnTo>
                <a:lnTo>
                  <a:pt x="379475" y="111633"/>
                </a:lnTo>
                <a:lnTo>
                  <a:pt x="382524" y="108839"/>
                </a:lnTo>
                <a:lnTo>
                  <a:pt x="384175" y="105029"/>
                </a:lnTo>
                <a:lnTo>
                  <a:pt x="384175" y="635"/>
                </a:lnTo>
                <a:close/>
              </a:path>
              <a:path w="801369" h="211454">
                <a:moveTo>
                  <a:pt x="176022" y="635"/>
                </a:moveTo>
                <a:lnTo>
                  <a:pt x="129666" y="635"/>
                </a:lnTo>
                <a:lnTo>
                  <a:pt x="129666" y="210693"/>
                </a:lnTo>
                <a:lnTo>
                  <a:pt x="150494" y="210693"/>
                </a:lnTo>
                <a:lnTo>
                  <a:pt x="154431" y="209931"/>
                </a:lnTo>
                <a:lnTo>
                  <a:pt x="176022" y="185166"/>
                </a:lnTo>
                <a:lnTo>
                  <a:pt x="176022" y="635"/>
                </a:lnTo>
                <a:close/>
              </a:path>
              <a:path w="801369" h="211454">
                <a:moveTo>
                  <a:pt x="289559" y="381"/>
                </a:moveTo>
                <a:lnTo>
                  <a:pt x="242315" y="381"/>
                </a:lnTo>
                <a:lnTo>
                  <a:pt x="242315" y="17780"/>
                </a:lnTo>
                <a:lnTo>
                  <a:pt x="241454" y="32968"/>
                </a:lnTo>
                <a:lnTo>
                  <a:pt x="225297" y="68453"/>
                </a:lnTo>
                <a:lnTo>
                  <a:pt x="202437" y="78867"/>
                </a:lnTo>
                <a:lnTo>
                  <a:pt x="202437" y="116332"/>
                </a:lnTo>
                <a:lnTo>
                  <a:pt x="245744" y="104140"/>
                </a:lnTo>
                <a:lnTo>
                  <a:pt x="255904" y="97155"/>
                </a:lnTo>
                <a:lnTo>
                  <a:pt x="260476" y="93599"/>
                </a:lnTo>
                <a:lnTo>
                  <a:pt x="263906" y="89535"/>
                </a:lnTo>
                <a:lnTo>
                  <a:pt x="266319" y="85217"/>
                </a:lnTo>
                <a:lnTo>
                  <a:pt x="328168" y="85217"/>
                </a:lnTo>
                <a:lnTo>
                  <a:pt x="328168" y="78867"/>
                </a:lnTo>
                <a:lnTo>
                  <a:pt x="323342" y="78232"/>
                </a:lnTo>
                <a:lnTo>
                  <a:pt x="318643" y="76708"/>
                </a:lnTo>
                <a:lnTo>
                  <a:pt x="292528" y="45751"/>
                </a:lnTo>
                <a:lnTo>
                  <a:pt x="289559" y="17780"/>
                </a:lnTo>
                <a:lnTo>
                  <a:pt x="289559" y="381"/>
                </a:lnTo>
                <a:close/>
              </a:path>
              <a:path w="801369" h="211454">
                <a:moveTo>
                  <a:pt x="328168" y="85217"/>
                </a:moveTo>
                <a:lnTo>
                  <a:pt x="266319" y="85217"/>
                </a:lnTo>
                <a:lnTo>
                  <a:pt x="270365" y="91453"/>
                </a:lnTo>
                <a:lnTo>
                  <a:pt x="304800" y="112395"/>
                </a:lnTo>
                <a:lnTo>
                  <a:pt x="328168" y="116332"/>
                </a:lnTo>
                <a:lnTo>
                  <a:pt x="328168" y="8521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191004" y="6677786"/>
            <a:ext cx="821690" cy="210820"/>
          </a:xfrm>
          <a:custGeom>
            <a:avLst/>
            <a:gdLst/>
            <a:ahLst/>
            <a:cxnLst/>
            <a:rect l="l" t="t" r="r" b="b"/>
            <a:pathLst>
              <a:path w="821689" h="210820">
                <a:moveTo>
                  <a:pt x="386714" y="121539"/>
                </a:moveTo>
                <a:lnTo>
                  <a:pt x="220979" y="121539"/>
                </a:lnTo>
                <a:lnTo>
                  <a:pt x="220979" y="196342"/>
                </a:lnTo>
                <a:lnTo>
                  <a:pt x="221106" y="200914"/>
                </a:lnTo>
                <a:lnTo>
                  <a:pt x="222376" y="204470"/>
                </a:lnTo>
                <a:lnTo>
                  <a:pt x="227583" y="209423"/>
                </a:lnTo>
                <a:lnTo>
                  <a:pt x="231139" y="210693"/>
                </a:lnTo>
                <a:lnTo>
                  <a:pt x="376681" y="210693"/>
                </a:lnTo>
                <a:lnTo>
                  <a:pt x="380238" y="209423"/>
                </a:lnTo>
                <a:lnTo>
                  <a:pt x="385444" y="204470"/>
                </a:lnTo>
                <a:lnTo>
                  <a:pt x="386714" y="200914"/>
                </a:lnTo>
                <a:lnTo>
                  <a:pt x="386714" y="175006"/>
                </a:lnTo>
                <a:lnTo>
                  <a:pt x="267207" y="175006"/>
                </a:lnTo>
                <a:lnTo>
                  <a:pt x="267207" y="157226"/>
                </a:lnTo>
                <a:lnTo>
                  <a:pt x="386714" y="157226"/>
                </a:lnTo>
                <a:lnTo>
                  <a:pt x="386714" y="121539"/>
                </a:lnTo>
                <a:close/>
              </a:path>
              <a:path w="821689" h="210820">
                <a:moveTo>
                  <a:pt x="386714" y="157226"/>
                </a:moveTo>
                <a:lnTo>
                  <a:pt x="340359" y="157226"/>
                </a:lnTo>
                <a:lnTo>
                  <a:pt x="340359" y="175006"/>
                </a:lnTo>
                <a:lnTo>
                  <a:pt x="386714" y="175006"/>
                </a:lnTo>
                <a:lnTo>
                  <a:pt x="386714" y="157226"/>
                </a:lnTo>
                <a:close/>
              </a:path>
              <a:path w="821689" h="210820">
                <a:moveTo>
                  <a:pt x="791718" y="138430"/>
                </a:moveTo>
                <a:lnTo>
                  <a:pt x="745108" y="138430"/>
                </a:lnTo>
                <a:lnTo>
                  <a:pt x="745108" y="144399"/>
                </a:lnTo>
                <a:lnTo>
                  <a:pt x="625982" y="144399"/>
                </a:lnTo>
                <a:lnTo>
                  <a:pt x="625982" y="202311"/>
                </a:lnTo>
                <a:lnTo>
                  <a:pt x="627126" y="205613"/>
                </a:lnTo>
                <a:lnTo>
                  <a:pt x="629412" y="207645"/>
                </a:lnTo>
                <a:lnTo>
                  <a:pt x="631570" y="209677"/>
                </a:lnTo>
                <a:lnTo>
                  <a:pt x="635000" y="210693"/>
                </a:lnTo>
                <a:lnTo>
                  <a:pt x="784478" y="210693"/>
                </a:lnTo>
                <a:lnTo>
                  <a:pt x="787907" y="209677"/>
                </a:lnTo>
                <a:lnTo>
                  <a:pt x="790066" y="207645"/>
                </a:lnTo>
                <a:lnTo>
                  <a:pt x="792352" y="205613"/>
                </a:lnTo>
                <a:lnTo>
                  <a:pt x="793495" y="202311"/>
                </a:lnTo>
                <a:lnTo>
                  <a:pt x="793495" y="179832"/>
                </a:lnTo>
                <a:lnTo>
                  <a:pt x="672338" y="179832"/>
                </a:lnTo>
                <a:lnTo>
                  <a:pt x="672338" y="173736"/>
                </a:lnTo>
                <a:lnTo>
                  <a:pt x="783335" y="173736"/>
                </a:lnTo>
                <a:lnTo>
                  <a:pt x="786638" y="172847"/>
                </a:lnTo>
                <a:lnTo>
                  <a:pt x="788669" y="170942"/>
                </a:lnTo>
                <a:lnTo>
                  <a:pt x="790701" y="169164"/>
                </a:lnTo>
                <a:lnTo>
                  <a:pt x="791718" y="165989"/>
                </a:lnTo>
                <a:lnTo>
                  <a:pt x="791718" y="138430"/>
                </a:lnTo>
                <a:close/>
              </a:path>
              <a:path w="821689" h="210820">
                <a:moveTo>
                  <a:pt x="791718" y="107823"/>
                </a:moveTo>
                <a:lnTo>
                  <a:pt x="625475" y="107823"/>
                </a:lnTo>
                <a:lnTo>
                  <a:pt x="625475" y="130810"/>
                </a:lnTo>
                <a:lnTo>
                  <a:pt x="626490" y="133858"/>
                </a:lnTo>
                <a:lnTo>
                  <a:pt x="628522" y="135763"/>
                </a:lnTo>
                <a:lnTo>
                  <a:pt x="630682" y="137668"/>
                </a:lnTo>
                <a:lnTo>
                  <a:pt x="633857" y="138557"/>
                </a:lnTo>
                <a:lnTo>
                  <a:pt x="638301" y="138430"/>
                </a:lnTo>
                <a:lnTo>
                  <a:pt x="791718" y="138430"/>
                </a:lnTo>
                <a:lnTo>
                  <a:pt x="791718" y="107823"/>
                </a:lnTo>
                <a:close/>
              </a:path>
              <a:path w="821689" h="210820">
                <a:moveTo>
                  <a:pt x="668654" y="1143"/>
                </a:moveTo>
                <a:lnTo>
                  <a:pt x="622300" y="1143"/>
                </a:lnTo>
                <a:lnTo>
                  <a:pt x="622300" y="93726"/>
                </a:lnTo>
                <a:lnTo>
                  <a:pt x="623443" y="97028"/>
                </a:lnTo>
                <a:lnTo>
                  <a:pt x="625601" y="98933"/>
                </a:lnTo>
                <a:lnTo>
                  <a:pt x="627760" y="100965"/>
                </a:lnTo>
                <a:lnTo>
                  <a:pt x="631063" y="101981"/>
                </a:lnTo>
                <a:lnTo>
                  <a:pt x="635507" y="101854"/>
                </a:lnTo>
                <a:lnTo>
                  <a:pt x="727106" y="101854"/>
                </a:lnTo>
                <a:lnTo>
                  <a:pt x="729995" y="100965"/>
                </a:lnTo>
                <a:lnTo>
                  <a:pt x="732154" y="98933"/>
                </a:lnTo>
                <a:lnTo>
                  <a:pt x="734313" y="97028"/>
                </a:lnTo>
                <a:lnTo>
                  <a:pt x="735457" y="93726"/>
                </a:lnTo>
                <a:lnTo>
                  <a:pt x="735457" y="66421"/>
                </a:lnTo>
                <a:lnTo>
                  <a:pt x="668654" y="66421"/>
                </a:lnTo>
                <a:lnTo>
                  <a:pt x="668654" y="50673"/>
                </a:lnTo>
                <a:lnTo>
                  <a:pt x="735457" y="50673"/>
                </a:lnTo>
                <a:lnTo>
                  <a:pt x="735457" y="15240"/>
                </a:lnTo>
                <a:lnTo>
                  <a:pt x="668654" y="15240"/>
                </a:lnTo>
                <a:lnTo>
                  <a:pt x="668654" y="1143"/>
                </a:lnTo>
                <a:close/>
              </a:path>
              <a:path w="821689" h="210820">
                <a:moveTo>
                  <a:pt x="727106" y="101854"/>
                </a:moveTo>
                <a:lnTo>
                  <a:pt x="722248" y="101854"/>
                </a:lnTo>
                <a:lnTo>
                  <a:pt x="726694" y="101981"/>
                </a:lnTo>
                <a:lnTo>
                  <a:pt x="727106" y="101854"/>
                </a:lnTo>
                <a:close/>
              </a:path>
              <a:path w="821689" h="210820">
                <a:moveTo>
                  <a:pt x="735457" y="50673"/>
                </a:moveTo>
                <a:lnTo>
                  <a:pt x="689228" y="50673"/>
                </a:lnTo>
                <a:lnTo>
                  <a:pt x="689228" y="66421"/>
                </a:lnTo>
                <a:lnTo>
                  <a:pt x="735457" y="66421"/>
                </a:lnTo>
                <a:lnTo>
                  <a:pt x="735457" y="50673"/>
                </a:lnTo>
                <a:close/>
              </a:path>
              <a:path w="821689" h="210820">
                <a:moveTo>
                  <a:pt x="735457" y="1143"/>
                </a:moveTo>
                <a:lnTo>
                  <a:pt x="689228" y="1143"/>
                </a:lnTo>
                <a:lnTo>
                  <a:pt x="689228" y="15240"/>
                </a:lnTo>
                <a:lnTo>
                  <a:pt x="735457" y="15240"/>
                </a:lnTo>
                <a:lnTo>
                  <a:pt x="735457" y="1143"/>
                </a:lnTo>
                <a:close/>
              </a:path>
              <a:path w="821689" h="210820">
                <a:moveTo>
                  <a:pt x="290956" y="0"/>
                </a:moveTo>
                <a:lnTo>
                  <a:pt x="242062" y="0"/>
                </a:lnTo>
                <a:lnTo>
                  <a:pt x="234414" y="670"/>
                </a:lnTo>
                <a:lnTo>
                  <a:pt x="207263" y="35814"/>
                </a:lnTo>
                <a:lnTo>
                  <a:pt x="207263" y="78359"/>
                </a:lnTo>
                <a:lnTo>
                  <a:pt x="227647" y="111617"/>
                </a:lnTo>
                <a:lnTo>
                  <a:pt x="242062" y="114300"/>
                </a:lnTo>
                <a:lnTo>
                  <a:pt x="290956" y="114300"/>
                </a:lnTo>
                <a:lnTo>
                  <a:pt x="323294" y="92932"/>
                </a:lnTo>
                <a:lnTo>
                  <a:pt x="325754" y="78359"/>
                </a:lnTo>
                <a:lnTo>
                  <a:pt x="259460" y="78232"/>
                </a:lnTo>
                <a:lnTo>
                  <a:pt x="257556" y="77470"/>
                </a:lnTo>
                <a:lnTo>
                  <a:pt x="256031" y="75946"/>
                </a:lnTo>
                <a:lnTo>
                  <a:pt x="254507" y="74295"/>
                </a:lnTo>
                <a:lnTo>
                  <a:pt x="253745" y="71247"/>
                </a:lnTo>
                <a:lnTo>
                  <a:pt x="253745" y="42672"/>
                </a:lnTo>
                <a:lnTo>
                  <a:pt x="254507" y="39624"/>
                </a:lnTo>
                <a:lnTo>
                  <a:pt x="257556" y="36576"/>
                </a:lnTo>
                <a:lnTo>
                  <a:pt x="259460" y="35941"/>
                </a:lnTo>
                <a:lnTo>
                  <a:pt x="325754" y="35941"/>
                </a:lnTo>
                <a:lnTo>
                  <a:pt x="325090" y="28031"/>
                </a:lnTo>
                <a:lnTo>
                  <a:pt x="298604" y="670"/>
                </a:lnTo>
                <a:lnTo>
                  <a:pt x="290956" y="0"/>
                </a:lnTo>
                <a:close/>
              </a:path>
              <a:path w="821689" h="210820">
                <a:moveTo>
                  <a:pt x="271144" y="78105"/>
                </a:moveTo>
                <a:lnTo>
                  <a:pt x="262000" y="78105"/>
                </a:lnTo>
                <a:lnTo>
                  <a:pt x="259460" y="78232"/>
                </a:lnTo>
                <a:lnTo>
                  <a:pt x="273557" y="78232"/>
                </a:lnTo>
                <a:lnTo>
                  <a:pt x="271144" y="78105"/>
                </a:lnTo>
                <a:close/>
              </a:path>
              <a:path w="821689" h="210820">
                <a:moveTo>
                  <a:pt x="325754" y="35941"/>
                </a:moveTo>
                <a:lnTo>
                  <a:pt x="273557" y="35941"/>
                </a:lnTo>
                <a:lnTo>
                  <a:pt x="275463" y="36576"/>
                </a:lnTo>
                <a:lnTo>
                  <a:pt x="278510" y="39624"/>
                </a:lnTo>
                <a:lnTo>
                  <a:pt x="279272" y="42672"/>
                </a:lnTo>
                <a:lnTo>
                  <a:pt x="279272" y="71247"/>
                </a:lnTo>
                <a:lnTo>
                  <a:pt x="278510" y="74295"/>
                </a:lnTo>
                <a:lnTo>
                  <a:pt x="276987" y="75946"/>
                </a:lnTo>
                <a:lnTo>
                  <a:pt x="275463" y="77470"/>
                </a:lnTo>
                <a:lnTo>
                  <a:pt x="273557" y="78232"/>
                </a:lnTo>
                <a:lnTo>
                  <a:pt x="325754" y="78232"/>
                </a:lnTo>
                <a:lnTo>
                  <a:pt x="325754" y="35941"/>
                </a:lnTo>
                <a:close/>
              </a:path>
              <a:path w="821689" h="210820">
                <a:moveTo>
                  <a:pt x="273557" y="35941"/>
                </a:moveTo>
                <a:lnTo>
                  <a:pt x="259460" y="35941"/>
                </a:lnTo>
                <a:lnTo>
                  <a:pt x="262000" y="36068"/>
                </a:lnTo>
                <a:lnTo>
                  <a:pt x="271144" y="36068"/>
                </a:lnTo>
                <a:lnTo>
                  <a:pt x="273557" y="35941"/>
                </a:lnTo>
                <a:close/>
              </a:path>
              <a:path w="821689" h="210820">
                <a:moveTo>
                  <a:pt x="504697" y="1270"/>
                </a:moveTo>
                <a:lnTo>
                  <a:pt x="414527" y="1270"/>
                </a:lnTo>
                <a:lnTo>
                  <a:pt x="414654" y="27559"/>
                </a:lnTo>
                <a:lnTo>
                  <a:pt x="416051" y="30988"/>
                </a:lnTo>
                <a:lnTo>
                  <a:pt x="418591" y="33401"/>
                </a:lnTo>
                <a:lnTo>
                  <a:pt x="421131" y="35687"/>
                </a:lnTo>
                <a:lnTo>
                  <a:pt x="424306" y="36957"/>
                </a:lnTo>
                <a:lnTo>
                  <a:pt x="460756" y="36957"/>
                </a:lnTo>
                <a:lnTo>
                  <a:pt x="460756" y="100711"/>
                </a:lnTo>
                <a:lnTo>
                  <a:pt x="454058" y="145091"/>
                </a:lnTo>
                <a:lnTo>
                  <a:pt x="425174" y="171497"/>
                </a:lnTo>
                <a:lnTo>
                  <a:pt x="414527" y="172593"/>
                </a:lnTo>
                <a:lnTo>
                  <a:pt x="414527" y="208915"/>
                </a:lnTo>
                <a:lnTo>
                  <a:pt x="454136" y="202374"/>
                </a:lnTo>
                <a:lnTo>
                  <a:pt x="492035" y="167683"/>
                </a:lnTo>
                <a:lnTo>
                  <a:pt x="503239" y="124336"/>
                </a:lnTo>
                <a:lnTo>
                  <a:pt x="504697" y="96139"/>
                </a:lnTo>
                <a:lnTo>
                  <a:pt x="504697" y="1270"/>
                </a:lnTo>
                <a:close/>
              </a:path>
              <a:path w="821689" h="210820">
                <a:moveTo>
                  <a:pt x="791463" y="635"/>
                </a:moveTo>
                <a:lnTo>
                  <a:pt x="745108" y="635"/>
                </a:lnTo>
                <a:lnTo>
                  <a:pt x="745108" y="101854"/>
                </a:lnTo>
                <a:lnTo>
                  <a:pt x="779271" y="101854"/>
                </a:lnTo>
                <a:lnTo>
                  <a:pt x="783589" y="100457"/>
                </a:lnTo>
                <a:lnTo>
                  <a:pt x="786638" y="97663"/>
                </a:lnTo>
                <a:lnTo>
                  <a:pt x="789813" y="94869"/>
                </a:lnTo>
                <a:lnTo>
                  <a:pt x="791463" y="91059"/>
                </a:lnTo>
                <a:lnTo>
                  <a:pt x="791463" y="71755"/>
                </a:lnTo>
                <a:lnTo>
                  <a:pt x="810768" y="71755"/>
                </a:lnTo>
                <a:lnTo>
                  <a:pt x="814577" y="70739"/>
                </a:lnTo>
                <a:lnTo>
                  <a:pt x="817371" y="68453"/>
                </a:lnTo>
                <a:lnTo>
                  <a:pt x="820165" y="66294"/>
                </a:lnTo>
                <a:lnTo>
                  <a:pt x="821563" y="62865"/>
                </a:lnTo>
                <a:lnTo>
                  <a:pt x="821689" y="32131"/>
                </a:lnTo>
                <a:lnTo>
                  <a:pt x="791463" y="32131"/>
                </a:lnTo>
                <a:lnTo>
                  <a:pt x="791463" y="635"/>
                </a:lnTo>
                <a:close/>
              </a:path>
              <a:path w="821689" h="210820">
                <a:moveTo>
                  <a:pt x="553338" y="635"/>
                </a:moveTo>
                <a:lnTo>
                  <a:pt x="511047" y="635"/>
                </a:lnTo>
                <a:lnTo>
                  <a:pt x="511047" y="210439"/>
                </a:lnTo>
                <a:lnTo>
                  <a:pt x="536828" y="210439"/>
                </a:lnTo>
                <a:lnTo>
                  <a:pt x="542670" y="208280"/>
                </a:lnTo>
                <a:lnTo>
                  <a:pt x="546862" y="204089"/>
                </a:lnTo>
                <a:lnTo>
                  <a:pt x="551052" y="200025"/>
                </a:lnTo>
                <a:lnTo>
                  <a:pt x="553212" y="194437"/>
                </a:lnTo>
                <a:lnTo>
                  <a:pt x="553338" y="110871"/>
                </a:lnTo>
                <a:lnTo>
                  <a:pt x="601852" y="110871"/>
                </a:lnTo>
                <a:lnTo>
                  <a:pt x="601852" y="72644"/>
                </a:lnTo>
                <a:lnTo>
                  <a:pt x="553338" y="72644"/>
                </a:lnTo>
                <a:lnTo>
                  <a:pt x="553338" y="635"/>
                </a:lnTo>
                <a:close/>
              </a:path>
              <a:path w="821689" h="210820">
                <a:moveTo>
                  <a:pt x="601852" y="110871"/>
                </a:moveTo>
                <a:lnTo>
                  <a:pt x="559562" y="110871"/>
                </a:lnTo>
                <a:lnTo>
                  <a:pt x="559562" y="210439"/>
                </a:lnTo>
                <a:lnTo>
                  <a:pt x="582802" y="210439"/>
                </a:lnTo>
                <a:lnTo>
                  <a:pt x="589279" y="207772"/>
                </a:lnTo>
                <a:lnTo>
                  <a:pt x="594232" y="202311"/>
                </a:lnTo>
                <a:lnTo>
                  <a:pt x="599313" y="196977"/>
                </a:lnTo>
                <a:lnTo>
                  <a:pt x="601852" y="190881"/>
                </a:lnTo>
                <a:lnTo>
                  <a:pt x="601852" y="110871"/>
                </a:lnTo>
                <a:close/>
              </a:path>
              <a:path w="821689" h="210820">
                <a:moveTo>
                  <a:pt x="601852" y="635"/>
                </a:moveTo>
                <a:lnTo>
                  <a:pt x="559562" y="635"/>
                </a:lnTo>
                <a:lnTo>
                  <a:pt x="559562" y="72644"/>
                </a:lnTo>
                <a:lnTo>
                  <a:pt x="601852" y="72644"/>
                </a:lnTo>
                <a:lnTo>
                  <a:pt x="601852" y="635"/>
                </a:lnTo>
                <a:close/>
              </a:path>
              <a:path w="821689" h="210820">
                <a:moveTo>
                  <a:pt x="386714" y="635"/>
                </a:moveTo>
                <a:lnTo>
                  <a:pt x="340359" y="635"/>
                </a:lnTo>
                <a:lnTo>
                  <a:pt x="340359" y="115824"/>
                </a:lnTo>
                <a:lnTo>
                  <a:pt x="374650" y="115824"/>
                </a:lnTo>
                <a:lnTo>
                  <a:pt x="378840" y="114427"/>
                </a:lnTo>
                <a:lnTo>
                  <a:pt x="382015" y="111633"/>
                </a:lnTo>
                <a:lnTo>
                  <a:pt x="385063" y="108839"/>
                </a:lnTo>
                <a:lnTo>
                  <a:pt x="386714" y="105029"/>
                </a:lnTo>
                <a:lnTo>
                  <a:pt x="386714" y="635"/>
                </a:lnTo>
                <a:close/>
              </a:path>
              <a:path w="821689" h="210820">
                <a:moveTo>
                  <a:pt x="187706" y="635"/>
                </a:moveTo>
                <a:lnTo>
                  <a:pt x="145414" y="635"/>
                </a:lnTo>
                <a:lnTo>
                  <a:pt x="145414" y="210439"/>
                </a:lnTo>
                <a:lnTo>
                  <a:pt x="168782" y="210439"/>
                </a:lnTo>
                <a:lnTo>
                  <a:pt x="175259" y="207772"/>
                </a:lnTo>
                <a:lnTo>
                  <a:pt x="180212" y="202311"/>
                </a:lnTo>
                <a:lnTo>
                  <a:pt x="185165" y="196977"/>
                </a:lnTo>
                <a:lnTo>
                  <a:pt x="187706" y="190881"/>
                </a:lnTo>
                <a:lnTo>
                  <a:pt x="187706" y="635"/>
                </a:lnTo>
                <a:close/>
              </a:path>
              <a:path w="821689" h="210820">
                <a:moveTo>
                  <a:pt x="139319" y="114046"/>
                </a:moveTo>
                <a:lnTo>
                  <a:pt x="97662" y="114046"/>
                </a:lnTo>
                <a:lnTo>
                  <a:pt x="97662" y="210439"/>
                </a:lnTo>
                <a:lnTo>
                  <a:pt x="122808" y="210439"/>
                </a:lnTo>
                <a:lnTo>
                  <a:pt x="128523" y="208280"/>
                </a:lnTo>
                <a:lnTo>
                  <a:pt x="137032" y="200025"/>
                </a:lnTo>
                <a:lnTo>
                  <a:pt x="139191" y="194437"/>
                </a:lnTo>
                <a:lnTo>
                  <a:pt x="139319" y="114046"/>
                </a:lnTo>
                <a:close/>
              </a:path>
              <a:path w="821689" h="210820">
                <a:moveTo>
                  <a:pt x="90169" y="1270"/>
                </a:moveTo>
                <a:lnTo>
                  <a:pt x="0" y="1270"/>
                </a:lnTo>
                <a:lnTo>
                  <a:pt x="126" y="27559"/>
                </a:lnTo>
                <a:lnTo>
                  <a:pt x="1523" y="30988"/>
                </a:lnTo>
                <a:lnTo>
                  <a:pt x="4063" y="33401"/>
                </a:lnTo>
                <a:lnTo>
                  <a:pt x="6603" y="35687"/>
                </a:lnTo>
                <a:lnTo>
                  <a:pt x="9778" y="36957"/>
                </a:lnTo>
                <a:lnTo>
                  <a:pt x="46227" y="36957"/>
                </a:lnTo>
                <a:lnTo>
                  <a:pt x="46227" y="100711"/>
                </a:lnTo>
                <a:lnTo>
                  <a:pt x="39530" y="145091"/>
                </a:lnTo>
                <a:lnTo>
                  <a:pt x="10646" y="171497"/>
                </a:lnTo>
                <a:lnTo>
                  <a:pt x="0" y="172593"/>
                </a:lnTo>
                <a:lnTo>
                  <a:pt x="0" y="208915"/>
                </a:lnTo>
                <a:lnTo>
                  <a:pt x="39608" y="202374"/>
                </a:lnTo>
                <a:lnTo>
                  <a:pt x="76142" y="170356"/>
                </a:lnTo>
                <a:lnTo>
                  <a:pt x="89662" y="114046"/>
                </a:lnTo>
                <a:lnTo>
                  <a:pt x="139319" y="114046"/>
                </a:lnTo>
                <a:lnTo>
                  <a:pt x="139319" y="76327"/>
                </a:lnTo>
                <a:lnTo>
                  <a:pt x="90169" y="76327"/>
                </a:lnTo>
                <a:lnTo>
                  <a:pt x="90169" y="1270"/>
                </a:lnTo>
                <a:close/>
              </a:path>
              <a:path w="821689" h="210820">
                <a:moveTo>
                  <a:pt x="139319" y="635"/>
                </a:moveTo>
                <a:lnTo>
                  <a:pt x="97662" y="635"/>
                </a:lnTo>
                <a:lnTo>
                  <a:pt x="97662" y="76327"/>
                </a:lnTo>
                <a:lnTo>
                  <a:pt x="139319" y="76327"/>
                </a:lnTo>
                <a:lnTo>
                  <a:pt x="139319" y="6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19170" y="6681216"/>
            <a:ext cx="121666" cy="20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95604" y="7112507"/>
            <a:ext cx="259079" cy="203200"/>
          </a:xfrm>
          <a:custGeom>
            <a:avLst/>
            <a:gdLst/>
            <a:ahLst/>
            <a:cxnLst/>
            <a:rect l="l" t="t" r="r" b="b"/>
            <a:pathLst>
              <a:path w="259080" h="203200">
                <a:moveTo>
                  <a:pt x="105221" y="128524"/>
                </a:moveTo>
                <a:lnTo>
                  <a:pt x="60807" y="128524"/>
                </a:lnTo>
                <a:lnTo>
                  <a:pt x="56516" y="137975"/>
                </a:lnTo>
                <a:lnTo>
                  <a:pt x="51914" y="147462"/>
                </a:lnTo>
                <a:lnTo>
                  <a:pt x="30949" y="184705"/>
                </a:lnTo>
                <a:lnTo>
                  <a:pt x="20345" y="200914"/>
                </a:lnTo>
                <a:lnTo>
                  <a:pt x="67437" y="200914"/>
                </a:lnTo>
                <a:lnTo>
                  <a:pt x="87553" y="164211"/>
                </a:lnTo>
                <a:lnTo>
                  <a:pt x="91440" y="156464"/>
                </a:lnTo>
                <a:lnTo>
                  <a:pt x="95110" y="149225"/>
                </a:lnTo>
                <a:lnTo>
                  <a:pt x="98552" y="142113"/>
                </a:lnTo>
                <a:lnTo>
                  <a:pt x="102006" y="135128"/>
                </a:lnTo>
                <a:lnTo>
                  <a:pt x="105221" y="128524"/>
                </a:lnTo>
                <a:close/>
              </a:path>
              <a:path w="259080" h="203200">
                <a:moveTo>
                  <a:pt x="61721" y="1143"/>
                </a:moveTo>
                <a:lnTo>
                  <a:pt x="22529" y="13081"/>
                </a:lnTo>
                <a:lnTo>
                  <a:pt x="1078" y="52554"/>
                </a:lnTo>
                <a:lnTo>
                  <a:pt x="0" y="67056"/>
                </a:lnTo>
                <a:lnTo>
                  <a:pt x="992" y="79579"/>
                </a:lnTo>
                <a:lnTo>
                  <a:pt x="21552" y="116865"/>
                </a:lnTo>
                <a:lnTo>
                  <a:pt x="51434" y="128778"/>
                </a:lnTo>
                <a:lnTo>
                  <a:pt x="52717" y="128778"/>
                </a:lnTo>
                <a:lnTo>
                  <a:pt x="54165" y="128905"/>
                </a:lnTo>
                <a:lnTo>
                  <a:pt x="57403" y="128651"/>
                </a:lnTo>
                <a:lnTo>
                  <a:pt x="59080" y="128651"/>
                </a:lnTo>
                <a:lnTo>
                  <a:pt x="60807" y="128524"/>
                </a:lnTo>
                <a:lnTo>
                  <a:pt x="105221" y="128524"/>
                </a:lnTo>
                <a:lnTo>
                  <a:pt x="108356" y="121920"/>
                </a:lnTo>
                <a:lnTo>
                  <a:pt x="112306" y="113367"/>
                </a:lnTo>
                <a:lnTo>
                  <a:pt x="115528" y="105600"/>
                </a:lnTo>
                <a:lnTo>
                  <a:pt x="118021" y="98595"/>
                </a:lnTo>
                <a:lnTo>
                  <a:pt x="118105" y="98298"/>
                </a:lnTo>
                <a:lnTo>
                  <a:pt x="61721" y="98298"/>
                </a:lnTo>
                <a:lnTo>
                  <a:pt x="56908" y="98171"/>
                </a:lnTo>
                <a:lnTo>
                  <a:pt x="52882" y="95250"/>
                </a:lnTo>
                <a:lnTo>
                  <a:pt x="46393" y="83820"/>
                </a:lnTo>
                <a:lnTo>
                  <a:pt x="44732" y="76327"/>
                </a:lnTo>
                <a:lnTo>
                  <a:pt x="44627" y="70358"/>
                </a:lnTo>
                <a:lnTo>
                  <a:pt x="44653" y="56769"/>
                </a:lnTo>
                <a:lnTo>
                  <a:pt x="46228" y="49022"/>
                </a:lnTo>
                <a:lnTo>
                  <a:pt x="52362" y="37592"/>
                </a:lnTo>
                <a:lnTo>
                  <a:pt x="56515" y="34671"/>
                </a:lnTo>
                <a:lnTo>
                  <a:pt x="61721" y="34544"/>
                </a:lnTo>
                <a:lnTo>
                  <a:pt x="117494" y="34544"/>
                </a:lnTo>
                <a:lnTo>
                  <a:pt x="116484" y="31623"/>
                </a:lnTo>
                <a:lnTo>
                  <a:pt x="112344" y="24892"/>
                </a:lnTo>
                <a:lnTo>
                  <a:pt x="106756" y="19050"/>
                </a:lnTo>
                <a:lnTo>
                  <a:pt x="101168" y="13081"/>
                </a:lnTo>
                <a:lnTo>
                  <a:pt x="68641" y="1426"/>
                </a:lnTo>
                <a:lnTo>
                  <a:pt x="61721" y="1143"/>
                </a:lnTo>
                <a:close/>
              </a:path>
              <a:path w="259080" h="203200">
                <a:moveTo>
                  <a:pt x="117494" y="34544"/>
                </a:moveTo>
                <a:lnTo>
                  <a:pt x="61721" y="34544"/>
                </a:lnTo>
                <a:lnTo>
                  <a:pt x="67144" y="34671"/>
                </a:lnTo>
                <a:lnTo>
                  <a:pt x="71386" y="37592"/>
                </a:lnTo>
                <a:lnTo>
                  <a:pt x="77495" y="49022"/>
                </a:lnTo>
                <a:lnTo>
                  <a:pt x="79044" y="56769"/>
                </a:lnTo>
                <a:lnTo>
                  <a:pt x="78993" y="76327"/>
                </a:lnTo>
                <a:lnTo>
                  <a:pt x="61721" y="98298"/>
                </a:lnTo>
                <a:lnTo>
                  <a:pt x="118105" y="98298"/>
                </a:lnTo>
                <a:lnTo>
                  <a:pt x="122986" y="65151"/>
                </a:lnTo>
                <a:lnTo>
                  <a:pt x="122818" y="58193"/>
                </a:lnTo>
                <a:lnTo>
                  <a:pt x="122123" y="51593"/>
                </a:lnTo>
                <a:lnTo>
                  <a:pt x="120904" y="45327"/>
                </a:lnTo>
                <a:lnTo>
                  <a:pt x="119164" y="39370"/>
                </a:lnTo>
                <a:lnTo>
                  <a:pt x="117494" y="34544"/>
                </a:lnTo>
                <a:close/>
              </a:path>
              <a:path w="259080" h="203200">
                <a:moveTo>
                  <a:pt x="207238" y="0"/>
                </a:moveTo>
                <a:lnTo>
                  <a:pt x="198424" y="0"/>
                </a:lnTo>
                <a:lnTo>
                  <a:pt x="185773" y="1115"/>
                </a:lnTo>
                <a:lnTo>
                  <a:pt x="147261" y="26824"/>
                </a:lnTo>
                <a:lnTo>
                  <a:pt x="137617" y="59436"/>
                </a:lnTo>
                <a:lnTo>
                  <a:pt x="137617" y="143637"/>
                </a:lnTo>
                <a:lnTo>
                  <a:pt x="154762" y="186563"/>
                </a:lnTo>
                <a:lnTo>
                  <a:pt x="189636" y="203200"/>
                </a:lnTo>
                <a:lnTo>
                  <a:pt x="207238" y="203200"/>
                </a:lnTo>
                <a:lnTo>
                  <a:pt x="241858" y="186817"/>
                </a:lnTo>
                <a:lnTo>
                  <a:pt x="253915" y="168910"/>
                </a:lnTo>
                <a:lnTo>
                  <a:pt x="193662" y="168910"/>
                </a:lnTo>
                <a:lnTo>
                  <a:pt x="189826" y="166751"/>
                </a:lnTo>
                <a:lnTo>
                  <a:pt x="186905" y="162306"/>
                </a:lnTo>
                <a:lnTo>
                  <a:pt x="183997" y="157988"/>
                </a:lnTo>
                <a:lnTo>
                  <a:pt x="182541" y="151765"/>
                </a:lnTo>
                <a:lnTo>
                  <a:pt x="182569" y="51562"/>
                </a:lnTo>
                <a:lnTo>
                  <a:pt x="183997" y="45339"/>
                </a:lnTo>
                <a:lnTo>
                  <a:pt x="186905" y="40894"/>
                </a:lnTo>
                <a:lnTo>
                  <a:pt x="189826" y="36322"/>
                </a:lnTo>
                <a:lnTo>
                  <a:pt x="193662" y="34163"/>
                </a:lnTo>
                <a:lnTo>
                  <a:pt x="198424" y="34036"/>
                </a:lnTo>
                <a:lnTo>
                  <a:pt x="253237" y="34036"/>
                </a:lnTo>
                <a:lnTo>
                  <a:pt x="249238" y="26449"/>
                </a:lnTo>
                <a:lnTo>
                  <a:pt x="241858" y="17399"/>
                </a:lnTo>
                <a:lnTo>
                  <a:pt x="236245" y="11557"/>
                </a:lnTo>
                <a:lnTo>
                  <a:pt x="229806" y="7239"/>
                </a:lnTo>
                <a:lnTo>
                  <a:pt x="215277" y="1397"/>
                </a:lnTo>
                <a:lnTo>
                  <a:pt x="207238" y="0"/>
                </a:lnTo>
                <a:close/>
              </a:path>
              <a:path w="259080" h="203200">
                <a:moveTo>
                  <a:pt x="253237" y="34036"/>
                </a:moveTo>
                <a:lnTo>
                  <a:pt x="203187" y="34036"/>
                </a:lnTo>
                <a:lnTo>
                  <a:pt x="206984" y="36322"/>
                </a:lnTo>
                <a:lnTo>
                  <a:pt x="209829" y="40640"/>
                </a:lnTo>
                <a:lnTo>
                  <a:pt x="212674" y="45085"/>
                </a:lnTo>
                <a:lnTo>
                  <a:pt x="214134" y="51562"/>
                </a:lnTo>
                <a:lnTo>
                  <a:pt x="214160" y="151765"/>
                </a:lnTo>
                <a:lnTo>
                  <a:pt x="212763" y="158115"/>
                </a:lnTo>
                <a:lnTo>
                  <a:pt x="207238" y="166751"/>
                </a:lnTo>
                <a:lnTo>
                  <a:pt x="203390" y="168910"/>
                </a:lnTo>
                <a:lnTo>
                  <a:pt x="253915" y="168910"/>
                </a:lnTo>
                <a:lnTo>
                  <a:pt x="254517" y="167751"/>
                </a:lnTo>
                <a:lnTo>
                  <a:pt x="257696" y="156331"/>
                </a:lnTo>
                <a:lnTo>
                  <a:pt x="258775" y="143637"/>
                </a:lnTo>
                <a:lnTo>
                  <a:pt x="258775" y="59436"/>
                </a:lnTo>
                <a:lnTo>
                  <a:pt x="257696" y="47456"/>
                </a:lnTo>
                <a:lnTo>
                  <a:pt x="254517" y="36464"/>
                </a:lnTo>
                <a:lnTo>
                  <a:pt x="253237" y="340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20521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07338" y="710984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4" h="210820">
                <a:moveTo>
                  <a:pt x="260603" y="141731"/>
                </a:moveTo>
                <a:lnTo>
                  <a:pt x="213868" y="141731"/>
                </a:lnTo>
                <a:lnTo>
                  <a:pt x="213868" y="196341"/>
                </a:lnTo>
                <a:lnTo>
                  <a:pt x="213995" y="200913"/>
                </a:lnTo>
                <a:lnTo>
                  <a:pt x="215265" y="204469"/>
                </a:lnTo>
                <a:lnTo>
                  <a:pt x="217931" y="206882"/>
                </a:lnTo>
                <a:lnTo>
                  <a:pt x="220599" y="209422"/>
                </a:lnTo>
                <a:lnTo>
                  <a:pt x="224281" y="210692"/>
                </a:lnTo>
                <a:lnTo>
                  <a:pt x="377317" y="210692"/>
                </a:lnTo>
                <a:lnTo>
                  <a:pt x="381000" y="209422"/>
                </a:lnTo>
                <a:lnTo>
                  <a:pt x="386461" y="204469"/>
                </a:lnTo>
                <a:lnTo>
                  <a:pt x="387857" y="200913"/>
                </a:lnTo>
                <a:lnTo>
                  <a:pt x="387857" y="175259"/>
                </a:lnTo>
                <a:lnTo>
                  <a:pt x="260603" y="175259"/>
                </a:lnTo>
                <a:lnTo>
                  <a:pt x="260603" y="141731"/>
                </a:lnTo>
                <a:close/>
              </a:path>
              <a:path w="399414" h="210820">
                <a:moveTo>
                  <a:pt x="169672" y="107441"/>
                </a:moveTo>
                <a:lnTo>
                  <a:pt x="4190" y="107441"/>
                </a:lnTo>
                <a:lnTo>
                  <a:pt x="4190" y="200913"/>
                </a:lnTo>
                <a:lnTo>
                  <a:pt x="5461" y="204469"/>
                </a:lnTo>
                <a:lnTo>
                  <a:pt x="10668" y="209422"/>
                </a:lnTo>
                <a:lnTo>
                  <a:pt x="14224" y="210692"/>
                </a:lnTo>
                <a:lnTo>
                  <a:pt x="163068" y="210692"/>
                </a:lnTo>
                <a:lnTo>
                  <a:pt x="166624" y="209676"/>
                </a:lnTo>
                <a:lnTo>
                  <a:pt x="168783" y="207390"/>
                </a:lnTo>
                <a:lnTo>
                  <a:pt x="171069" y="205231"/>
                </a:lnTo>
                <a:lnTo>
                  <a:pt x="172212" y="201802"/>
                </a:lnTo>
                <a:lnTo>
                  <a:pt x="172212" y="179831"/>
                </a:lnTo>
                <a:lnTo>
                  <a:pt x="50292" y="179831"/>
                </a:lnTo>
                <a:lnTo>
                  <a:pt x="50292" y="173735"/>
                </a:lnTo>
                <a:lnTo>
                  <a:pt x="159893" y="173735"/>
                </a:lnTo>
                <a:lnTo>
                  <a:pt x="163322" y="172719"/>
                </a:lnTo>
                <a:lnTo>
                  <a:pt x="165353" y="170814"/>
                </a:lnTo>
                <a:lnTo>
                  <a:pt x="167512" y="168909"/>
                </a:lnTo>
                <a:lnTo>
                  <a:pt x="168528" y="165607"/>
                </a:lnTo>
                <a:lnTo>
                  <a:pt x="168528" y="143763"/>
                </a:lnTo>
                <a:lnTo>
                  <a:pt x="50292" y="143763"/>
                </a:lnTo>
                <a:lnTo>
                  <a:pt x="50292" y="138302"/>
                </a:lnTo>
                <a:lnTo>
                  <a:pt x="161036" y="138302"/>
                </a:lnTo>
                <a:lnTo>
                  <a:pt x="164465" y="137286"/>
                </a:lnTo>
                <a:lnTo>
                  <a:pt x="166497" y="135254"/>
                </a:lnTo>
                <a:lnTo>
                  <a:pt x="168656" y="133222"/>
                </a:lnTo>
                <a:lnTo>
                  <a:pt x="169672" y="129920"/>
                </a:lnTo>
                <a:lnTo>
                  <a:pt x="169672" y="107441"/>
                </a:lnTo>
                <a:close/>
              </a:path>
              <a:path w="399414" h="210820">
                <a:moveTo>
                  <a:pt x="398906" y="98043"/>
                </a:moveTo>
                <a:lnTo>
                  <a:pt x="202692" y="98043"/>
                </a:lnTo>
                <a:lnTo>
                  <a:pt x="202692" y="124205"/>
                </a:lnTo>
                <a:lnTo>
                  <a:pt x="203962" y="127761"/>
                </a:lnTo>
                <a:lnTo>
                  <a:pt x="206375" y="129920"/>
                </a:lnTo>
                <a:lnTo>
                  <a:pt x="208787" y="132206"/>
                </a:lnTo>
                <a:lnTo>
                  <a:pt x="212471" y="133222"/>
                </a:lnTo>
                <a:lnTo>
                  <a:pt x="389128" y="133222"/>
                </a:lnTo>
                <a:lnTo>
                  <a:pt x="392811" y="132206"/>
                </a:lnTo>
                <a:lnTo>
                  <a:pt x="395224" y="129920"/>
                </a:lnTo>
                <a:lnTo>
                  <a:pt x="397637" y="127761"/>
                </a:lnTo>
                <a:lnTo>
                  <a:pt x="398906" y="124205"/>
                </a:lnTo>
                <a:lnTo>
                  <a:pt x="398906" y="98043"/>
                </a:lnTo>
                <a:close/>
              </a:path>
              <a:path w="399414" h="210820">
                <a:moveTo>
                  <a:pt x="351028" y="0"/>
                </a:moveTo>
                <a:lnTo>
                  <a:pt x="250952" y="0"/>
                </a:lnTo>
                <a:lnTo>
                  <a:pt x="242857" y="573"/>
                </a:lnTo>
                <a:lnTo>
                  <a:pt x="211175" y="25523"/>
                </a:lnTo>
                <a:lnTo>
                  <a:pt x="210439" y="32003"/>
                </a:lnTo>
                <a:lnTo>
                  <a:pt x="210439" y="56895"/>
                </a:lnTo>
                <a:lnTo>
                  <a:pt x="235346" y="86359"/>
                </a:lnTo>
                <a:lnTo>
                  <a:pt x="250952" y="88645"/>
                </a:lnTo>
                <a:lnTo>
                  <a:pt x="351028" y="88645"/>
                </a:lnTo>
                <a:lnTo>
                  <a:pt x="388572" y="69199"/>
                </a:lnTo>
                <a:lnTo>
                  <a:pt x="391541" y="56895"/>
                </a:lnTo>
                <a:lnTo>
                  <a:pt x="391541" y="52577"/>
                </a:lnTo>
                <a:lnTo>
                  <a:pt x="262000" y="52577"/>
                </a:lnTo>
                <a:lnTo>
                  <a:pt x="259587" y="51815"/>
                </a:lnTo>
                <a:lnTo>
                  <a:pt x="257809" y="50545"/>
                </a:lnTo>
                <a:lnTo>
                  <a:pt x="256159" y="49275"/>
                </a:lnTo>
                <a:lnTo>
                  <a:pt x="255270" y="47116"/>
                </a:lnTo>
                <a:lnTo>
                  <a:pt x="255270" y="41274"/>
                </a:lnTo>
                <a:lnTo>
                  <a:pt x="256159" y="39115"/>
                </a:lnTo>
                <a:lnTo>
                  <a:pt x="257809" y="37845"/>
                </a:lnTo>
                <a:lnTo>
                  <a:pt x="259587" y="36575"/>
                </a:lnTo>
                <a:lnTo>
                  <a:pt x="262000" y="36067"/>
                </a:lnTo>
                <a:lnTo>
                  <a:pt x="391541" y="36067"/>
                </a:lnTo>
                <a:lnTo>
                  <a:pt x="391541" y="32003"/>
                </a:lnTo>
                <a:lnTo>
                  <a:pt x="366649" y="2301"/>
                </a:lnTo>
                <a:lnTo>
                  <a:pt x="359171" y="573"/>
                </a:lnTo>
                <a:lnTo>
                  <a:pt x="351028" y="0"/>
                </a:lnTo>
                <a:close/>
              </a:path>
              <a:path w="399414" h="210820">
                <a:moveTo>
                  <a:pt x="391541" y="36067"/>
                </a:moveTo>
                <a:lnTo>
                  <a:pt x="340487" y="36067"/>
                </a:lnTo>
                <a:lnTo>
                  <a:pt x="342900" y="36575"/>
                </a:lnTo>
                <a:lnTo>
                  <a:pt x="344678" y="37845"/>
                </a:lnTo>
                <a:lnTo>
                  <a:pt x="346329" y="39115"/>
                </a:lnTo>
                <a:lnTo>
                  <a:pt x="347218" y="41274"/>
                </a:lnTo>
                <a:lnTo>
                  <a:pt x="347218" y="47116"/>
                </a:lnTo>
                <a:lnTo>
                  <a:pt x="346582" y="49275"/>
                </a:lnTo>
                <a:lnTo>
                  <a:pt x="345059" y="50545"/>
                </a:lnTo>
                <a:lnTo>
                  <a:pt x="343662" y="51815"/>
                </a:lnTo>
                <a:lnTo>
                  <a:pt x="341375" y="52577"/>
                </a:lnTo>
                <a:lnTo>
                  <a:pt x="391541" y="52577"/>
                </a:lnTo>
                <a:lnTo>
                  <a:pt x="391541" y="36067"/>
                </a:lnTo>
                <a:close/>
              </a:path>
              <a:path w="399414" h="210820">
                <a:moveTo>
                  <a:pt x="116205" y="1142"/>
                </a:moveTo>
                <a:lnTo>
                  <a:pt x="0" y="1142"/>
                </a:lnTo>
                <a:lnTo>
                  <a:pt x="18" y="22986"/>
                </a:lnTo>
                <a:lnTo>
                  <a:pt x="127" y="26796"/>
                </a:lnTo>
                <a:lnTo>
                  <a:pt x="1524" y="30352"/>
                </a:lnTo>
                <a:lnTo>
                  <a:pt x="4318" y="32765"/>
                </a:lnTo>
                <a:lnTo>
                  <a:pt x="6984" y="35178"/>
                </a:lnTo>
                <a:lnTo>
                  <a:pt x="10159" y="36448"/>
                </a:lnTo>
                <a:lnTo>
                  <a:pt x="13970" y="36575"/>
                </a:lnTo>
                <a:lnTo>
                  <a:pt x="67690" y="36575"/>
                </a:lnTo>
                <a:lnTo>
                  <a:pt x="67690" y="38353"/>
                </a:lnTo>
                <a:lnTo>
                  <a:pt x="28670" y="65881"/>
                </a:lnTo>
                <a:lnTo>
                  <a:pt x="0" y="67563"/>
                </a:lnTo>
                <a:lnTo>
                  <a:pt x="0" y="102996"/>
                </a:lnTo>
                <a:lnTo>
                  <a:pt x="52403" y="97948"/>
                </a:lnTo>
                <a:lnTo>
                  <a:pt x="88518" y="82803"/>
                </a:lnTo>
                <a:lnTo>
                  <a:pt x="114557" y="41638"/>
                </a:lnTo>
                <a:lnTo>
                  <a:pt x="116205" y="22986"/>
                </a:lnTo>
                <a:lnTo>
                  <a:pt x="116205" y="1142"/>
                </a:lnTo>
                <a:close/>
              </a:path>
              <a:path w="399414" h="210820">
                <a:moveTo>
                  <a:pt x="169418" y="634"/>
                </a:moveTo>
                <a:lnTo>
                  <a:pt x="123062" y="634"/>
                </a:lnTo>
                <a:lnTo>
                  <a:pt x="123062" y="101853"/>
                </a:lnTo>
                <a:lnTo>
                  <a:pt x="157225" y="101853"/>
                </a:lnTo>
                <a:lnTo>
                  <a:pt x="161544" y="100456"/>
                </a:lnTo>
                <a:lnTo>
                  <a:pt x="164592" y="97662"/>
                </a:lnTo>
                <a:lnTo>
                  <a:pt x="167767" y="94868"/>
                </a:lnTo>
                <a:lnTo>
                  <a:pt x="169418" y="91058"/>
                </a:lnTo>
                <a:lnTo>
                  <a:pt x="169418" y="71754"/>
                </a:lnTo>
                <a:lnTo>
                  <a:pt x="188722" y="71754"/>
                </a:lnTo>
                <a:lnTo>
                  <a:pt x="192531" y="70611"/>
                </a:lnTo>
                <a:lnTo>
                  <a:pt x="198120" y="66293"/>
                </a:lnTo>
                <a:lnTo>
                  <a:pt x="199517" y="62864"/>
                </a:lnTo>
                <a:lnTo>
                  <a:pt x="199644" y="32130"/>
                </a:lnTo>
                <a:lnTo>
                  <a:pt x="169418" y="32130"/>
                </a:lnTo>
                <a:lnTo>
                  <a:pt x="169418" y="63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779397" y="7109586"/>
            <a:ext cx="1019810" cy="212090"/>
          </a:xfrm>
          <a:custGeom>
            <a:avLst/>
            <a:gdLst/>
            <a:ahLst/>
            <a:cxnLst/>
            <a:rect l="l" t="t" r="r" b="b"/>
            <a:pathLst>
              <a:path w="1019810" h="212090">
                <a:moveTo>
                  <a:pt x="557148" y="121412"/>
                </a:moveTo>
                <a:lnTo>
                  <a:pt x="459866" y="121412"/>
                </a:lnTo>
                <a:lnTo>
                  <a:pt x="452032" y="121955"/>
                </a:lnTo>
                <a:lnTo>
                  <a:pt x="422725" y="146958"/>
                </a:lnTo>
                <a:lnTo>
                  <a:pt x="421894" y="154559"/>
                </a:lnTo>
                <a:lnTo>
                  <a:pt x="421894" y="178689"/>
                </a:lnTo>
                <a:lnTo>
                  <a:pt x="444912" y="209677"/>
                </a:lnTo>
                <a:lnTo>
                  <a:pt x="459866" y="211836"/>
                </a:lnTo>
                <a:lnTo>
                  <a:pt x="557148" y="211836"/>
                </a:lnTo>
                <a:lnTo>
                  <a:pt x="592248" y="192865"/>
                </a:lnTo>
                <a:lnTo>
                  <a:pt x="595121" y="178689"/>
                </a:lnTo>
                <a:lnTo>
                  <a:pt x="595121" y="175260"/>
                </a:lnTo>
                <a:lnTo>
                  <a:pt x="475360" y="175260"/>
                </a:lnTo>
                <a:lnTo>
                  <a:pt x="472313" y="174498"/>
                </a:lnTo>
                <a:lnTo>
                  <a:pt x="470661" y="172974"/>
                </a:lnTo>
                <a:lnTo>
                  <a:pt x="469138" y="171450"/>
                </a:lnTo>
                <a:lnTo>
                  <a:pt x="468375" y="169545"/>
                </a:lnTo>
                <a:lnTo>
                  <a:pt x="468375" y="163068"/>
                </a:lnTo>
                <a:lnTo>
                  <a:pt x="469138" y="161036"/>
                </a:lnTo>
                <a:lnTo>
                  <a:pt x="470661" y="159512"/>
                </a:lnTo>
                <a:lnTo>
                  <a:pt x="472313" y="158115"/>
                </a:lnTo>
                <a:lnTo>
                  <a:pt x="475360" y="157226"/>
                </a:lnTo>
                <a:lnTo>
                  <a:pt x="595121" y="157226"/>
                </a:lnTo>
                <a:lnTo>
                  <a:pt x="595121" y="154559"/>
                </a:lnTo>
                <a:lnTo>
                  <a:pt x="572309" y="123571"/>
                </a:lnTo>
                <a:lnTo>
                  <a:pt x="565128" y="121955"/>
                </a:lnTo>
                <a:lnTo>
                  <a:pt x="557148" y="121412"/>
                </a:lnTo>
                <a:close/>
              </a:path>
              <a:path w="1019810" h="212090">
                <a:moveTo>
                  <a:pt x="595121" y="157226"/>
                </a:moveTo>
                <a:lnTo>
                  <a:pt x="541908" y="157226"/>
                </a:lnTo>
                <a:lnTo>
                  <a:pt x="544957" y="158115"/>
                </a:lnTo>
                <a:lnTo>
                  <a:pt x="546480" y="159512"/>
                </a:lnTo>
                <a:lnTo>
                  <a:pt x="548004" y="161036"/>
                </a:lnTo>
                <a:lnTo>
                  <a:pt x="548639" y="163068"/>
                </a:lnTo>
                <a:lnTo>
                  <a:pt x="548639" y="169545"/>
                </a:lnTo>
                <a:lnTo>
                  <a:pt x="548004" y="171450"/>
                </a:lnTo>
                <a:lnTo>
                  <a:pt x="544957" y="174498"/>
                </a:lnTo>
                <a:lnTo>
                  <a:pt x="541908" y="175260"/>
                </a:lnTo>
                <a:lnTo>
                  <a:pt x="595121" y="175260"/>
                </a:lnTo>
                <a:lnTo>
                  <a:pt x="595121" y="157226"/>
                </a:lnTo>
                <a:close/>
              </a:path>
              <a:path w="1019810" h="212090">
                <a:moveTo>
                  <a:pt x="673988" y="147701"/>
                </a:moveTo>
                <a:lnTo>
                  <a:pt x="627252" y="147701"/>
                </a:lnTo>
                <a:lnTo>
                  <a:pt x="627379" y="201168"/>
                </a:lnTo>
                <a:lnTo>
                  <a:pt x="628650" y="204724"/>
                </a:lnTo>
                <a:lnTo>
                  <a:pt x="631316" y="207137"/>
                </a:lnTo>
                <a:lnTo>
                  <a:pt x="633983" y="209677"/>
                </a:lnTo>
                <a:lnTo>
                  <a:pt x="637666" y="210947"/>
                </a:lnTo>
                <a:lnTo>
                  <a:pt x="790447" y="210947"/>
                </a:lnTo>
                <a:lnTo>
                  <a:pt x="794130" y="209677"/>
                </a:lnTo>
                <a:lnTo>
                  <a:pt x="799591" y="204724"/>
                </a:lnTo>
                <a:lnTo>
                  <a:pt x="800988" y="201168"/>
                </a:lnTo>
                <a:lnTo>
                  <a:pt x="800988" y="175514"/>
                </a:lnTo>
                <a:lnTo>
                  <a:pt x="673988" y="175514"/>
                </a:lnTo>
                <a:lnTo>
                  <a:pt x="673988" y="147701"/>
                </a:lnTo>
                <a:close/>
              </a:path>
              <a:path w="1019810" h="212090">
                <a:moveTo>
                  <a:pt x="744601" y="136906"/>
                </a:moveTo>
                <a:lnTo>
                  <a:pt x="698119" y="136906"/>
                </a:lnTo>
                <a:lnTo>
                  <a:pt x="698119" y="167513"/>
                </a:lnTo>
                <a:lnTo>
                  <a:pt x="740028" y="167513"/>
                </a:lnTo>
                <a:lnTo>
                  <a:pt x="744601" y="163576"/>
                </a:lnTo>
                <a:lnTo>
                  <a:pt x="744601" y="136906"/>
                </a:lnTo>
                <a:close/>
              </a:path>
              <a:path w="1019810" h="212090">
                <a:moveTo>
                  <a:pt x="812419" y="102108"/>
                </a:moveTo>
                <a:lnTo>
                  <a:pt x="616330" y="102108"/>
                </a:lnTo>
                <a:lnTo>
                  <a:pt x="616330" y="127889"/>
                </a:lnTo>
                <a:lnTo>
                  <a:pt x="617601" y="131445"/>
                </a:lnTo>
                <a:lnTo>
                  <a:pt x="620013" y="133604"/>
                </a:lnTo>
                <a:lnTo>
                  <a:pt x="622426" y="135890"/>
                </a:lnTo>
                <a:lnTo>
                  <a:pt x="626109" y="136906"/>
                </a:lnTo>
                <a:lnTo>
                  <a:pt x="802766" y="136906"/>
                </a:lnTo>
                <a:lnTo>
                  <a:pt x="806450" y="135890"/>
                </a:lnTo>
                <a:lnTo>
                  <a:pt x="808863" y="133604"/>
                </a:lnTo>
                <a:lnTo>
                  <a:pt x="811276" y="131445"/>
                </a:lnTo>
                <a:lnTo>
                  <a:pt x="812419" y="127889"/>
                </a:lnTo>
                <a:lnTo>
                  <a:pt x="812419" y="102108"/>
                </a:lnTo>
                <a:close/>
              </a:path>
              <a:path w="1019810" h="212090">
                <a:moveTo>
                  <a:pt x="375792" y="121412"/>
                </a:moveTo>
                <a:lnTo>
                  <a:pt x="210057" y="121412"/>
                </a:lnTo>
                <a:lnTo>
                  <a:pt x="210057" y="148590"/>
                </a:lnTo>
                <a:lnTo>
                  <a:pt x="211200" y="151892"/>
                </a:lnTo>
                <a:lnTo>
                  <a:pt x="215645" y="155829"/>
                </a:lnTo>
                <a:lnTo>
                  <a:pt x="219075" y="156845"/>
                </a:lnTo>
                <a:lnTo>
                  <a:pt x="329310" y="156845"/>
                </a:lnTo>
                <a:lnTo>
                  <a:pt x="329310" y="211455"/>
                </a:lnTo>
                <a:lnTo>
                  <a:pt x="357885" y="211455"/>
                </a:lnTo>
                <a:lnTo>
                  <a:pt x="362965" y="211328"/>
                </a:lnTo>
                <a:lnTo>
                  <a:pt x="367156" y="209804"/>
                </a:lnTo>
                <a:lnTo>
                  <a:pt x="370585" y="207010"/>
                </a:lnTo>
                <a:lnTo>
                  <a:pt x="373888" y="204089"/>
                </a:lnTo>
                <a:lnTo>
                  <a:pt x="375665" y="200279"/>
                </a:lnTo>
                <a:lnTo>
                  <a:pt x="375792" y="121412"/>
                </a:lnTo>
                <a:close/>
              </a:path>
              <a:path w="1019810" h="212090">
                <a:moveTo>
                  <a:pt x="1008126" y="118872"/>
                </a:moveTo>
                <a:lnTo>
                  <a:pt x="833882" y="118872"/>
                </a:lnTo>
                <a:lnTo>
                  <a:pt x="833882" y="138811"/>
                </a:lnTo>
                <a:lnTo>
                  <a:pt x="834897" y="141986"/>
                </a:lnTo>
                <a:lnTo>
                  <a:pt x="836929" y="143764"/>
                </a:lnTo>
                <a:lnTo>
                  <a:pt x="838961" y="145669"/>
                </a:lnTo>
                <a:lnTo>
                  <a:pt x="842263" y="146558"/>
                </a:lnTo>
                <a:lnTo>
                  <a:pt x="961389" y="146558"/>
                </a:lnTo>
                <a:lnTo>
                  <a:pt x="961389" y="151765"/>
                </a:lnTo>
                <a:lnTo>
                  <a:pt x="834389" y="151765"/>
                </a:lnTo>
                <a:lnTo>
                  <a:pt x="834389" y="202565"/>
                </a:lnTo>
                <a:lnTo>
                  <a:pt x="835532" y="205867"/>
                </a:lnTo>
                <a:lnTo>
                  <a:pt x="837691" y="207899"/>
                </a:lnTo>
                <a:lnTo>
                  <a:pt x="839977" y="209931"/>
                </a:lnTo>
                <a:lnTo>
                  <a:pt x="843407" y="210947"/>
                </a:lnTo>
                <a:lnTo>
                  <a:pt x="1000886" y="210947"/>
                </a:lnTo>
                <a:lnTo>
                  <a:pt x="1004188" y="209931"/>
                </a:lnTo>
                <a:lnTo>
                  <a:pt x="1008760" y="205867"/>
                </a:lnTo>
                <a:lnTo>
                  <a:pt x="1009903" y="202565"/>
                </a:lnTo>
                <a:lnTo>
                  <a:pt x="1009903" y="182880"/>
                </a:lnTo>
                <a:lnTo>
                  <a:pt x="880744" y="182880"/>
                </a:lnTo>
                <a:lnTo>
                  <a:pt x="880744" y="177546"/>
                </a:lnTo>
                <a:lnTo>
                  <a:pt x="1000197" y="177546"/>
                </a:lnTo>
                <a:lnTo>
                  <a:pt x="1002919" y="176784"/>
                </a:lnTo>
                <a:lnTo>
                  <a:pt x="1005077" y="174879"/>
                </a:lnTo>
                <a:lnTo>
                  <a:pt x="1007109" y="172974"/>
                </a:lnTo>
                <a:lnTo>
                  <a:pt x="1008126" y="169926"/>
                </a:lnTo>
                <a:lnTo>
                  <a:pt x="1008126" y="118872"/>
                </a:lnTo>
                <a:close/>
              </a:path>
              <a:path w="1019810" h="212090">
                <a:moveTo>
                  <a:pt x="1000197" y="177546"/>
                </a:moveTo>
                <a:lnTo>
                  <a:pt x="995298" y="177546"/>
                </a:lnTo>
                <a:lnTo>
                  <a:pt x="999744" y="177673"/>
                </a:lnTo>
                <a:lnTo>
                  <a:pt x="1000197" y="177546"/>
                </a:lnTo>
                <a:close/>
              </a:path>
              <a:path w="1019810" h="212090">
                <a:moveTo>
                  <a:pt x="1019555" y="80645"/>
                </a:moveTo>
                <a:lnTo>
                  <a:pt x="823340" y="80645"/>
                </a:lnTo>
                <a:lnTo>
                  <a:pt x="823340" y="103378"/>
                </a:lnTo>
                <a:lnTo>
                  <a:pt x="824610" y="106934"/>
                </a:lnTo>
                <a:lnTo>
                  <a:pt x="827023" y="109093"/>
                </a:lnTo>
                <a:lnTo>
                  <a:pt x="829436" y="111379"/>
                </a:lnTo>
                <a:lnTo>
                  <a:pt x="833119" y="112522"/>
                </a:lnTo>
                <a:lnTo>
                  <a:pt x="837945" y="112395"/>
                </a:lnTo>
                <a:lnTo>
                  <a:pt x="1010186" y="112395"/>
                </a:lnTo>
                <a:lnTo>
                  <a:pt x="1013459" y="111379"/>
                </a:lnTo>
                <a:lnTo>
                  <a:pt x="1015872" y="109093"/>
                </a:lnTo>
                <a:lnTo>
                  <a:pt x="1018285" y="106934"/>
                </a:lnTo>
                <a:lnTo>
                  <a:pt x="1019555" y="103378"/>
                </a:lnTo>
                <a:lnTo>
                  <a:pt x="1019555" y="80645"/>
                </a:lnTo>
                <a:close/>
              </a:path>
              <a:path w="1019810" h="212090">
                <a:moveTo>
                  <a:pt x="1010186" y="112395"/>
                </a:moveTo>
                <a:lnTo>
                  <a:pt x="1004823" y="112395"/>
                </a:lnTo>
                <a:lnTo>
                  <a:pt x="1009776" y="112522"/>
                </a:lnTo>
                <a:lnTo>
                  <a:pt x="1010186" y="112395"/>
                </a:lnTo>
                <a:close/>
              </a:path>
              <a:path w="1019810" h="212090">
                <a:moveTo>
                  <a:pt x="674115" y="635"/>
                </a:moveTo>
                <a:lnTo>
                  <a:pt x="627507" y="635"/>
                </a:lnTo>
                <a:lnTo>
                  <a:pt x="627507" y="85598"/>
                </a:lnTo>
                <a:lnTo>
                  <a:pt x="628650" y="88773"/>
                </a:lnTo>
                <a:lnTo>
                  <a:pt x="630808" y="90805"/>
                </a:lnTo>
                <a:lnTo>
                  <a:pt x="632967" y="92710"/>
                </a:lnTo>
                <a:lnTo>
                  <a:pt x="636396" y="93726"/>
                </a:lnTo>
                <a:lnTo>
                  <a:pt x="792226" y="93726"/>
                </a:lnTo>
                <a:lnTo>
                  <a:pt x="795527" y="92710"/>
                </a:lnTo>
                <a:lnTo>
                  <a:pt x="797813" y="90805"/>
                </a:lnTo>
                <a:lnTo>
                  <a:pt x="799972" y="88773"/>
                </a:lnTo>
                <a:lnTo>
                  <a:pt x="800988" y="85598"/>
                </a:lnTo>
                <a:lnTo>
                  <a:pt x="800988" y="59182"/>
                </a:lnTo>
                <a:lnTo>
                  <a:pt x="674115" y="59182"/>
                </a:lnTo>
                <a:lnTo>
                  <a:pt x="674115" y="45466"/>
                </a:lnTo>
                <a:lnTo>
                  <a:pt x="800988" y="45466"/>
                </a:lnTo>
                <a:lnTo>
                  <a:pt x="800988" y="14859"/>
                </a:lnTo>
                <a:lnTo>
                  <a:pt x="674115" y="14859"/>
                </a:lnTo>
                <a:lnTo>
                  <a:pt x="674115" y="635"/>
                </a:lnTo>
                <a:close/>
              </a:path>
              <a:path w="1019810" h="212090">
                <a:moveTo>
                  <a:pt x="800988" y="45466"/>
                </a:moveTo>
                <a:lnTo>
                  <a:pt x="754379" y="45466"/>
                </a:lnTo>
                <a:lnTo>
                  <a:pt x="754379" y="59182"/>
                </a:lnTo>
                <a:lnTo>
                  <a:pt x="800988" y="59182"/>
                </a:lnTo>
                <a:lnTo>
                  <a:pt x="800988" y="45466"/>
                </a:lnTo>
                <a:close/>
              </a:path>
              <a:path w="1019810" h="212090">
                <a:moveTo>
                  <a:pt x="800988" y="635"/>
                </a:moveTo>
                <a:lnTo>
                  <a:pt x="754379" y="635"/>
                </a:lnTo>
                <a:lnTo>
                  <a:pt x="754379" y="14859"/>
                </a:lnTo>
                <a:lnTo>
                  <a:pt x="800988" y="14859"/>
                </a:lnTo>
                <a:lnTo>
                  <a:pt x="800988" y="635"/>
                </a:lnTo>
                <a:close/>
              </a:path>
              <a:path w="1019810" h="212090">
                <a:moveTo>
                  <a:pt x="167042" y="206375"/>
                </a:moveTo>
                <a:lnTo>
                  <a:pt x="133984" y="206375"/>
                </a:lnTo>
                <a:lnTo>
                  <a:pt x="133984" y="210947"/>
                </a:lnTo>
                <a:lnTo>
                  <a:pt x="154939" y="210947"/>
                </a:lnTo>
                <a:lnTo>
                  <a:pt x="158750" y="210185"/>
                </a:lnTo>
                <a:lnTo>
                  <a:pt x="162178" y="208788"/>
                </a:lnTo>
                <a:lnTo>
                  <a:pt x="165734" y="207264"/>
                </a:lnTo>
                <a:lnTo>
                  <a:pt x="167042" y="206375"/>
                </a:lnTo>
                <a:close/>
              </a:path>
              <a:path w="1019810" h="212090">
                <a:moveTo>
                  <a:pt x="180339" y="889"/>
                </a:moveTo>
                <a:lnTo>
                  <a:pt x="133984" y="889"/>
                </a:lnTo>
                <a:lnTo>
                  <a:pt x="133984" y="171196"/>
                </a:lnTo>
                <a:lnTo>
                  <a:pt x="132206" y="171958"/>
                </a:lnTo>
                <a:lnTo>
                  <a:pt x="129158" y="172466"/>
                </a:lnTo>
                <a:lnTo>
                  <a:pt x="124840" y="172974"/>
                </a:lnTo>
                <a:lnTo>
                  <a:pt x="120014" y="173736"/>
                </a:lnTo>
                <a:lnTo>
                  <a:pt x="115188" y="174117"/>
                </a:lnTo>
                <a:lnTo>
                  <a:pt x="0" y="174117"/>
                </a:lnTo>
                <a:lnTo>
                  <a:pt x="126" y="199390"/>
                </a:lnTo>
                <a:lnTo>
                  <a:pt x="1523" y="203200"/>
                </a:lnTo>
                <a:lnTo>
                  <a:pt x="7365" y="208280"/>
                </a:lnTo>
                <a:lnTo>
                  <a:pt x="11429" y="209550"/>
                </a:lnTo>
                <a:lnTo>
                  <a:pt x="114300" y="209550"/>
                </a:lnTo>
                <a:lnTo>
                  <a:pt x="119379" y="209169"/>
                </a:lnTo>
                <a:lnTo>
                  <a:pt x="124205" y="208407"/>
                </a:lnTo>
                <a:lnTo>
                  <a:pt x="126364" y="208153"/>
                </a:lnTo>
                <a:lnTo>
                  <a:pt x="128269" y="207772"/>
                </a:lnTo>
                <a:lnTo>
                  <a:pt x="129920" y="207391"/>
                </a:lnTo>
                <a:lnTo>
                  <a:pt x="131571" y="207137"/>
                </a:lnTo>
                <a:lnTo>
                  <a:pt x="132969" y="206756"/>
                </a:lnTo>
                <a:lnTo>
                  <a:pt x="133984" y="206375"/>
                </a:lnTo>
                <a:lnTo>
                  <a:pt x="167042" y="206375"/>
                </a:lnTo>
                <a:lnTo>
                  <a:pt x="168909" y="205105"/>
                </a:lnTo>
                <a:lnTo>
                  <a:pt x="174625" y="199390"/>
                </a:lnTo>
                <a:lnTo>
                  <a:pt x="176783" y="196215"/>
                </a:lnTo>
                <a:lnTo>
                  <a:pt x="178180" y="192786"/>
                </a:lnTo>
                <a:lnTo>
                  <a:pt x="179704" y="189357"/>
                </a:lnTo>
                <a:lnTo>
                  <a:pt x="180339" y="185420"/>
                </a:lnTo>
                <a:lnTo>
                  <a:pt x="180339" y="889"/>
                </a:lnTo>
                <a:close/>
              </a:path>
              <a:path w="1019810" h="212090">
                <a:moveTo>
                  <a:pt x="88772" y="381"/>
                </a:moveTo>
                <a:lnTo>
                  <a:pt x="37083" y="381"/>
                </a:lnTo>
                <a:lnTo>
                  <a:pt x="29414" y="1071"/>
                </a:lnTo>
                <a:lnTo>
                  <a:pt x="2339" y="28485"/>
                </a:lnTo>
                <a:lnTo>
                  <a:pt x="1650" y="36322"/>
                </a:lnTo>
                <a:lnTo>
                  <a:pt x="1650" y="121158"/>
                </a:lnTo>
                <a:lnTo>
                  <a:pt x="22590" y="154400"/>
                </a:lnTo>
                <a:lnTo>
                  <a:pt x="37083" y="156972"/>
                </a:lnTo>
                <a:lnTo>
                  <a:pt x="88772" y="156972"/>
                </a:lnTo>
                <a:lnTo>
                  <a:pt x="121602" y="135731"/>
                </a:lnTo>
                <a:lnTo>
                  <a:pt x="124205" y="121158"/>
                </a:lnTo>
                <a:lnTo>
                  <a:pt x="54482" y="121031"/>
                </a:lnTo>
                <a:lnTo>
                  <a:pt x="52577" y="120269"/>
                </a:lnTo>
                <a:lnTo>
                  <a:pt x="51053" y="118745"/>
                </a:lnTo>
                <a:lnTo>
                  <a:pt x="49529" y="117094"/>
                </a:lnTo>
                <a:lnTo>
                  <a:pt x="48767" y="114046"/>
                </a:lnTo>
                <a:lnTo>
                  <a:pt x="48767" y="43180"/>
                </a:lnTo>
                <a:lnTo>
                  <a:pt x="49529" y="40005"/>
                </a:lnTo>
                <a:lnTo>
                  <a:pt x="51053" y="38608"/>
                </a:lnTo>
                <a:lnTo>
                  <a:pt x="52577" y="37084"/>
                </a:lnTo>
                <a:lnTo>
                  <a:pt x="54482" y="36449"/>
                </a:lnTo>
                <a:lnTo>
                  <a:pt x="124205" y="36449"/>
                </a:lnTo>
                <a:lnTo>
                  <a:pt x="123463" y="28485"/>
                </a:lnTo>
                <a:lnTo>
                  <a:pt x="96389" y="1071"/>
                </a:lnTo>
                <a:lnTo>
                  <a:pt x="88772" y="381"/>
                </a:lnTo>
                <a:close/>
              </a:path>
              <a:path w="1019810" h="212090">
                <a:moveTo>
                  <a:pt x="68833" y="120904"/>
                </a:moveTo>
                <a:lnTo>
                  <a:pt x="56895" y="120904"/>
                </a:lnTo>
                <a:lnTo>
                  <a:pt x="54482" y="121031"/>
                </a:lnTo>
                <a:lnTo>
                  <a:pt x="71246" y="121031"/>
                </a:lnTo>
                <a:lnTo>
                  <a:pt x="68833" y="120904"/>
                </a:lnTo>
                <a:close/>
              </a:path>
              <a:path w="1019810" h="212090">
                <a:moveTo>
                  <a:pt x="124205" y="36449"/>
                </a:moveTo>
                <a:lnTo>
                  <a:pt x="71246" y="36449"/>
                </a:lnTo>
                <a:lnTo>
                  <a:pt x="73278" y="37084"/>
                </a:lnTo>
                <a:lnTo>
                  <a:pt x="76200" y="40005"/>
                </a:lnTo>
                <a:lnTo>
                  <a:pt x="76961" y="43180"/>
                </a:lnTo>
                <a:lnTo>
                  <a:pt x="77088" y="48006"/>
                </a:lnTo>
                <a:lnTo>
                  <a:pt x="77088" y="109474"/>
                </a:lnTo>
                <a:lnTo>
                  <a:pt x="71246" y="121031"/>
                </a:lnTo>
                <a:lnTo>
                  <a:pt x="124205" y="121031"/>
                </a:lnTo>
                <a:lnTo>
                  <a:pt x="124205" y="36449"/>
                </a:lnTo>
                <a:close/>
              </a:path>
              <a:path w="1019810" h="212090">
                <a:moveTo>
                  <a:pt x="71246" y="36449"/>
                </a:moveTo>
                <a:lnTo>
                  <a:pt x="54482" y="36449"/>
                </a:lnTo>
                <a:lnTo>
                  <a:pt x="56895" y="36576"/>
                </a:lnTo>
                <a:lnTo>
                  <a:pt x="68833" y="36576"/>
                </a:lnTo>
                <a:lnTo>
                  <a:pt x="71246" y="36449"/>
                </a:lnTo>
                <a:close/>
              </a:path>
              <a:path w="1019810" h="212090">
                <a:moveTo>
                  <a:pt x="286130" y="254"/>
                </a:moveTo>
                <a:lnTo>
                  <a:pt x="237235" y="254"/>
                </a:lnTo>
                <a:lnTo>
                  <a:pt x="229588" y="924"/>
                </a:lnTo>
                <a:lnTo>
                  <a:pt x="202437" y="36068"/>
                </a:lnTo>
                <a:lnTo>
                  <a:pt x="202437" y="78613"/>
                </a:lnTo>
                <a:lnTo>
                  <a:pt x="222821" y="111871"/>
                </a:lnTo>
                <a:lnTo>
                  <a:pt x="237235" y="114554"/>
                </a:lnTo>
                <a:lnTo>
                  <a:pt x="286130" y="114554"/>
                </a:lnTo>
                <a:lnTo>
                  <a:pt x="318468" y="93186"/>
                </a:lnTo>
                <a:lnTo>
                  <a:pt x="320928" y="78613"/>
                </a:lnTo>
                <a:lnTo>
                  <a:pt x="254634" y="78486"/>
                </a:lnTo>
                <a:lnTo>
                  <a:pt x="252729" y="77724"/>
                </a:lnTo>
                <a:lnTo>
                  <a:pt x="251205" y="76200"/>
                </a:lnTo>
                <a:lnTo>
                  <a:pt x="249681" y="74549"/>
                </a:lnTo>
                <a:lnTo>
                  <a:pt x="248919" y="71501"/>
                </a:lnTo>
                <a:lnTo>
                  <a:pt x="248919" y="42926"/>
                </a:lnTo>
                <a:lnTo>
                  <a:pt x="249681" y="39878"/>
                </a:lnTo>
                <a:lnTo>
                  <a:pt x="252729" y="36830"/>
                </a:lnTo>
                <a:lnTo>
                  <a:pt x="254634" y="36195"/>
                </a:lnTo>
                <a:lnTo>
                  <a:pt x="320928" y="36195"/>
                </a:lnTo>
                <a:lnTo>
                  <a:pt x="320264" y="28285"/>
                </a:lnTo>
                <a:lnTo>
                  <a:pt x="293778" y="924"/>
                </a:lnTo>
                <a:lnTo>
                  <a:pt x="286130" y="254"/>
                </a:lnTo>
                <a:close/>
              </a:path>
              <a:path w="1019810" h="212090">
                <a:moveTo>
                  <a:pt x="266319" y="78359"/>
                </a:moveTo>
                <a:lnTo>
                  <a:pt x="257175" y="78359"/>
                </a:lnTo>
                <a:lnTo>
                  <a:pt x="254634" y="78486"/>
                </a:lnTo>
                <a:lnTo>
                  <a:pt x="268731" y="78486"/>
                </a:lnTo>
                <a:lnTo>
                  <a:pt x="266319" y="78359"/>
                </a:lnTo>
                <a:close/>
              </a:path>
              <a:path w="1019810" h="212090">
                <a:moveTo>
                  <a:pt x="320928" y="36195"/>
                </a:moveTo>
                <a:lnTo>
                  <a:pt x="268731" y="36195"/>
                </a:lnTo>
                <a:lnTo>
                  <a:pt x="270636" y="36830"/>
                </a:lnTo>
                <a:lnTo>
                  <a:pt x="273684" y="39878"/>
                </a:lnTo>
                <a:lnTo>
                  <a:pt x="274446" y="42926"/>
                </a:lnTo>
                <a:lnTo>
                  <a:pt x="274446" y="71501"/>
                </a:lnTo>
                <a:lnTo>
                  <a:pt x="273684" y="74549"/>
                </a:lnTo>
                <a:lnTo>
                  <a:pt x="272160" y="76200"/>
                </a:lnTo>
                <a:lnTo>
                  <a:pt x="270636" y="77724"/>
                </a:lnTo>
                <a:lnTo>
                  <a:pt x="268731" y="78486"/>
                </a:lnTo>
                <a:lnTo>
                  <a:pt x="320928" y="78486"/>
                </a:lnTo>
                <a:lnTo>
                  <a:pt x="320928" y="36195"/>
                </a:lnTo>
                <a:close/>
              </a:path>
              <a:path w="1019810" h="212090">
                <a:moveTo>
                  <a:pt x="268731" y="36195"/>
                </a:moveTo>
                <a:lnTo>
                  <a:pt x="254634" y="36195"/>
                </a:lnTo>
                <a:lnTo>
                  <a:pt x="257175" y="36322"/>
                </a:lnTo>
                <a:lnTo>
                  <a:pt x="266319" y="36322"/>
                </a:lnTo>
                <a:lnTo>
                  <a:pt x="268731" y="36195"/>
                </a:lnTo>
                <a:close/>
              </a:path>
              <a:path w="1019810" h="212090">
                <a:moveTo>
                  <a:pt x="975359" y="0"/>
                </a:moveTo>
                <a:lnTo>
                  <a:pt x="867663" y="0"/>
                </a:lnTo>
                <a:lnTo>
                  <a:pt x="859522" y="573"/>
                </a:lnTo>
                <a:lnTo>
                  <a:pt x="829944" y="29972"/>
                </a:lnTo>
                <a:lnTo>
                  <a:pt x="829944" y="45974"/>
                </a:lnTo>
                <a:lnTo>
                  <a:pt x="859522" y="75100"/>
                </a:lnTo>
                <a:lnTo>
                  <a:pt x="867663" y="75692"/>
                </a:lnTo>
                <a:lnTo>
                  <a:pt x="975359" y="75692"/>
                </a:lnTo>
                <a:lnTo>
                  <a:pt x="1012951" y="55118"/>
                </a:lnTo>
                <a:lnTo>
                  <a:pt x="1013078" y="42037"/>
                </a:lnTo>
                <a:lnTo>
                  <a:pt x="881633" y="42037"/>
                </a:lnTo>
                <a:lnTo>
                  <a:pt x="879220" y="41656"/>
                </a:lnTo>
                <a:lnTo>
                  <a:pt x="877696" y="41021"/>
                </a:lnTo>
                <a:lnTo>
                  <a:pt x="876172" y="40259"/>
                </a:lnTo>
                <a:lnTo>
                  <a:pt x="875410" y="39243"/>
                </a:lnTo>
                <a:lnTo>
                  <a:pt x="875538" y="37973"/>
                </a:lnTo>
                <a:lnTo>
                  <a:pt x="875410" y="36576"/>
                </a:lnTo>
                <a:lnTo>
                  <a:pt x="876172" y="35560"/>
                </a:lnTo>
                <a:lnTo>
                  <a:pt x="877696" y="34798"/>
                </a:lnTo>
                <a:lnTo>
                  <a:pt x="879220" y="34163"/>
                </a:lnTo>
                <a:lnTo>
                  <a:pt x="881633" y="33782"/>
                </a:lnTo>
                <a:lnTo>
                  <a:pt x="1013078" y="33782"/>
                </a:lnTo>
                <a:lnTo>
                  <a:pt x="1012951" y="20828"/>
                </a:lnTo>
                <a:lnTo>
                  <a:pt x="983557" y="573"/>
                </a:lnTo>
                <a:lnTo>
                  <a:pt x="975359" y="0"/>
                </a:lnTo>
                <a:close/>
              </a:path>
              <a:path w="1019810" h="212090">
                <a:moveTo>
                  <a:pt x="1013078" y="33782"/>
                </a:moveTo>
                <a:lnTo>
                  <a:pt x="961516" y="33782"/>
                </a:lnTo>
                <a:lnTo>
                  <a:pt x="963929" y="34163"/>
                </a:lnTo>
                <a:lnTo>
                  <a:pt x="965326" y="34798"/>
                </a:lnTo>
                <a:lnTo>
                  <a:pt x="966723" y="35560"/>
                </a:lnTo>
                <a:lnTo>
                  <a:pt x="967358" y="36576"/>
                </a:lnTo>
                <a:lnTo>
                  <a:pt x="967358" y="39243"/>
                </a:lnTo>
                <a:lnTo>
                  <a:pt x="966723" y="40259"/>
                </a:lnTo>
                <a:lnTo>
                  <a:pt x="965326" y="41021"/>
                </a:lnTo>
                <a:lnTo>
                  <a:pt x="963929" y="41656"/>
                </a:lnTo>
                <a:lnTo>
                  <a:pt x="961516" y="42037"/>
                </a:lnTo>
                <a:lnTo>
                  <a:pt x="1013078" y="42037"/>
                </a:lnTo>
                <a:lnTo>
                  <a:pt x="1013078" y="33782"/>
                </a:lnTo>
                <a:close/>
              </a:path>
              <a:path w="1019810" h="212090">
                <a:moveTo>
                  <a:pt x="497966" y="635"/>
                </a:moveTo>
                <a:lnTo>
                  <a:pt x="450722" y="635"/>
                </a:lnTo>
                <a:lnTo>
                  <a:pt x="450722" y="18034"/>
                </a:lnTo>
                <a:lnTo>
                  <a:pt x="449861" y="33222"/>
                </a:lnTo>
                <a:lnTo>
                  <a:pt x="433704" y="68707"/>
                </a:lnTo>
                <a:lnTo>
                  <a:pt x="410844" y="79121"/>
                </a:lnTo>
                <a:lnTo>
                  <a:pt x="410844" y="116586"/>
                </a:lnTo>
                <a:lnTo>
                  <a:pt x="454151" y="104394"/>
                </a:lnTo>
                <a:lnTo>
                  <a:pt x="464311" y="97409"/>
                </a:lnTo>
                <a:lnTo>
                  <a:pt x="468883" y="93853"/>
                </a:lnTo>
                <a:lnTo>
                  <a:pt x="472313" y="89789"/>
                </a:lnTo>
                <a:lnTo>
                  <a:pt x="474725" y="85471"/>
                </a:lnTo>
                <a:lnTo>
                  <a:pt x="536575" y="85471"/>
                </a:lnTo>
                <a:lnTo>
                  <a:pt x="536575" y="79121"/>
                </a:lnTo>
                <a:lnTo>
                  <a:pt x="531748" y="78486"/>
                </a:lnTo>
                <a:lnTo>
                  <a:pt x="527050" y="76962"/>
                </a:lnTo>
                <a:lnTo>
                  <a:pt x="500935" y="46005"/>
                </a:lnTo>
                <a:lnTo>
                  <a:pt x="497966" y="18034"/>
                </a:lnTo>
                <a:lnTo>
                  <a:pt x="497966" y="635"/>
                </a:lnTo>
                <a:close/>
              </a:path>
              <a:path w="1019810" h="212090">
                <a:moveTo>
                  <a:pt x="536575" y="85471"/>
                </a:moveTo>
                <a:lnTo>
                  <a:pt x="474725" y="85471"/>
                </a:lnTo>
                <a:lnTo>
                  <a:pt x="478772" y="91707"/>
                </a:lnTo>
                <a:lnTo>
                  <a:pt x="513206" y="112649"/>
                </a:lnTo>
                <a:lnTo>
                  <a:pt x="536575" y="116586"/>
                </a:lnTo>
                <a:lnTo>
                  <a:pt x="536575" y="85471"/>
                </a:lnTo>
                <a:close/>
              </a:path>
              <a:path w="1019810" h="212090">
                <a:moveTo>
                  <a:pt x="592582" y="889"/>
                </a:moveTo>
                <a:lnTo>
                  <a:pt x="546226" y="889"/>
                </a:lnTo>
                <a:lnTo>
                  <a:pt x="546226" y="26924"/>
                </a:lnTo>
                <a:lnTo>
                  <a:pt x="516508" y="26924"/>
                </a:lnTo>
                <a:lnTo>
                  <a:pt x="516635" y="53213"/>
                </a:lnTo>
                <a:lnTo>
                  <a:pt x="517778" y="56261"/>
                </a:lnTo>
                <a:lnTo>
                  <a:pt x="522604" y="60833"/>
                </a:lnTo>
                <a:lnTo>
                  <a:pt x="525652" y="62103"/>
                </a:lnTo>
                <a:lnTo>
                  <a:pt x="546226" y="62103"/>
                </a:lnTo>
                <a:lnTo>
                  <a:pt x="546226" y="116332"/>
                </a:lnTo>
                <a:lnTo>
                  <a:pt x="575055" y="116332"/>
                </a:lnTo>
                <a:lnTo>
                  <a:pt x="580516" y="116205"/>
                </a:lnTo>
                <a:lnTo>
                  <a:pt x="584707" y="114808"/>
                </a:lnTo>
                <a:lnTo>
                  <a:pt x="590930" y="109347"/>
                </a:lnTo>
                <a:lnTo>
                  <a:pt x="592582" y="105537"/>
                </a:lnTo>
                <a:lnTo>
                  <a:pt x="592582" y="889"/>
                </a:lnTo>
                <a:close/>
              </a:path>
              <a:path w="1019810" h="212090">
                <a:moveTo>
                  <a:pt x="375538" y="889"/>
                </a:moveTo>
                <a:lnTo>
                  <a:pt x="329183" y="889"/>
                </a:lnTo>
                <a:lnTo>
                  <a:pt x="329183" y="116078"/>
                </a:lnTo>
                <a:lnTo>
                  <a:pt x="363346" y="116078"/>
                </a:lnTo>
                <a:lnTo>
                  <a:pt x="367664" y="114554"/>
                </a:lnTo>
                <a:lnTo>
                  <a:pt x="373888" y="109093"/>
                </a:lnTo>
                <a:lnTo>
                  <a:pt x="375538" y="105283"/>
                </a:lnTo>
                <a:lnTo>
                  <a:pt x="375538" y="97409"/>
                </a:lnTo>
                <a:lnTo>
                  <a:pt x="394842" y="97409"/>
                </a:lnTo>
                <a:lnTo>
                  <a:pt x="398652" y="96266"/>
                </a:lnTo>
                <a:lnTo>
                  <a:pt x="404240" y="91948"/>
                </a:lnTo>
                <a:lnTo>
                  <a:pt x="405638" y="88519"/>
                </a:lnTo>
                <a:lnTo>
                  <a:pt x="405764" y="60579"/>
                </a:lnTo>
                <a:lnTo>
                  <a:pt x="375538" y="60579"/>
                </a:lnTo>
                <a:lnTo>
                  <a:pt x="375538" y="52070"/>
                </a:lnTo>
                <a:lnTo>
                  <a:pt x="394842" y="52070"/>
                </a:lnTo>
                <a:lnTo>
                  <a:pt x="398652" y="51054"/>
                </a:lnTo>
                <a:lnTo>
                  <a:pt x="404240" y="46736"/>
                </a:lnTo>
                <a:lnTo>
                  <a:pt x="405638" y="43307"/>
                </a:lnTo>
                <a:lnTo>
                  <a:pt x="405764" y="15240"/>
                </a:lnTo>
                <a:lnTo>
                  <a:pt x="375538" y="15240"/>
                </a:lnTo>
                <a:lnTo>
                  <a:pt x="375538" y="88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862579" y="7096252"/>
            <a:ext cx="622300" cy="226060"/>
          </a:xfrm>
          <a:custGeom>
            <a:avLst/>
            <a:gdLst/>
            <a:ahLst/>
            <a:cxnLst/>
            <a:rect l="l" t="t" r="r" b="b"/>
            <a:pathLst>
              <a:path w="622300" h="226059">
                <a:moveTo>
                  <a:pt x="179196" y="191897"/>
                </a:moveTo>
                <a:lnTo>
                  <a:pt x="8889" y="191897"/>
                </a:lnTo>
                <a:lnTo>
                  <a:pt x="8889" y="225679"/>
                </a:lnTo>
                <a:lnTo>
                  <a:pt x="48805" y="220910"/>
                </a:lnTo>
                <a:lnTo>
                  <a:pt x="88372" y="203186"/>
                </a:lnTo>
                <a:lnTo>
                  <a:pt x="94233" y="197993"/>
                </a:lnTo>
                <a:lnTo>
                  <a:pt x="179196" y="197993"/>
                </a:lnTo>
                <a:lnTo>
                  <a:pt x="179196" y="191897"/>
                </a:lnTo>
                <a:close/>
              </a:path>
              <a:path w="622300" h="226059">
                <a:moveTo>
                  <a:pt x="179196" y="197993"/>
                </a:moveTo>
                <a:lnTo>
                  <a:pt x="94233" y="197993"/>
                </a:lnTo>
                <a:lnTo>
                  <a:pt x="97536" y="201549"/>
                </a:lnTo>
                <a:lnTo>
                  <a:pt x="101981" y="204978"/>
                </a:lnTo>
                <a:lnTo>
                  <a:pt x="107568" y="208153"/>
                </a:lnTo>
                <a:lnTo>
                  <a:pt x="113030" y="211328"/>
                </a:lnTo>
                <a:lnTo>
                  <a:pt x="152050" y="223567"/>
                </a:lnTo>
                <a:lnTo>
                  <a:pt x="179196" y="225679"/>
                </a:lnTo>
                <a:lnTo>
                  <a:pt x="179196" y="197993"/>
                </a:lnTo>
                <a:close/>
              </a:path>
              <a:path w="622300" h="226059">
                <a:moveTo>
                  <a:pt x="123443" y="173355"/>
                </a:moveTo>
                <a:lnTo>
                  <a:pt x="64896" y="173355"/>
                </a:lnTo>
                <a:lnTo>
                  <a:pt x="61849" y="177037"/>
                </a:lnTo>
                <a:lnTo>
                  <a:pt x="57403" y="180212"/>
                </a:lnTo>
                <a:lnTo>
                  <a:pt x="51688" y="182880"/>
                </a:lnTo>
                <a:lnTo>
                  <a:pt x="45338" y="185928"/>
                </a:lnTo>
                <a:lnTo>
                  <a:pt x="38607" y="188087"/>
                </a:lnTo>
                <a:lnTo>
                  <a:pt x="24383" y="191135"/>
                </a:lnTo>
                <a:lnTo>
                  <a:pt x="16890" y="191897"/>
                </a:lnTo>
                <a:lnTo>
                  <a:pt x="171322" y="191897"/>
                </a:lnTo>
                <a:lnTo>
                  <a:pt x="131063" y="180212"/>
                </a:lnTo>
                <a:lnTo>
                  <a:pt x="126618" y="177037"/>
                </a:lnTo>
                <a:lnTo>
                  <a:pt x="123443" y="173355"/>
                </a:lnTo>
                <a:close/>
              </a:path>
              <a:path w="622300" h="226059">
                <a:moveTo>
                  <a:pt x="176783" y="139954"/>
                </a:moveTo>
                <a:lnTo>
                  <a:pt x="10794" y="139954"/>
                </a:lnTo>
                <a:lnTo>
                  <a:pt x="10794" y="165227"/>
                </a:lnTo>
                <a:lnTo>
                  <a:pt x="11811" y="168402"/>
                </a:lnTo>
                <a:lnTo>
                  <a:pt x="16256" y="172339"/>
                </a:lnTo>
                <a:lnTo>
                  <a:pt x="19557" y="173355"/>
                </a:lnTo>
                <a:lnTo>
                  <a:pt x="167894" y="173355"/>
                </a:lnTo>
                <a:lnTo>
                  <a:pt x="171195" y="172339"/>
                </a:lnTo>
                <a:lnTo>
                  <a:pt x="173481" y="170434"/>
                </a:lnTo>
                <a:lnTo>
                  <a:pt x="175640" y="168402"/>
                </a:lnTo>
                <a:lnTo>
                  <a:pt x="176783" y="165227"/>
                </a:lnTo>
                <a:lnTo>
                  <a:pt x="176783" y="139954"/>
                </a:lnTo>
                <a:close/>
              </a:path>
              <a:path w="622300" h="226059">
                <a:moveTo>
                  <a:pt x="292100" y="13589"/>
                </a:moveTo>
                <a:lnTo>
                  <a:pt x="248919" y="13589"/>
                </a:lnTo>
                <a:lnTo>
                  <a:pt x="241272" y="14259"/>
                </a:lnTo>
                <a:lnTo>
                  <a:pt x="214154" y="49022"/>
                </a:lnTo>
                <a:lnTo>
                  <a:pt x="214154" y="187833"/>
                </a:lnTo>
                <a:lnTo>
                  <a:pt x="234505" y="220757"/>
                </a:lnTo>
                <a:lnTo>
                  <a:pt x="248919" y="223393"/>
                </a:lnTo>
                <a:lnTo>
                  <a:pt x="292100" y="223393"/>
                </a:lnTo>
                <a:lnTo>
                  <a:pt x="324437" y="202025"/>
                </a:lnTo>
                <a:lnTo>
                  <a:pt x="326865" y="187833"/>
                </a:lnTo>
                <a:lnTo>
                  <a:pt x="266319" y="187833"/>
                </a:lnTo>
                <a:lnTo>
                  <a:pt x="264413" y="187071"/>
                </a:lnTo>
                <a:lnTo>
                  <a:pt x="262889" y="185547"/>
                </a:lnTo>
                <a:lnTo>
                  <a:pt x="261365" y="183896"/>
                </a:lnTo>
                <a:lnTo>
                  <a:pt x="260603" y="180848"/>
                </a:lnTo>
                <a:lnTo>
                  <a:pt x="260603" y="55880"/>
                </a:lnTo>
                <a:lnTo>
                  <a:pt x="261365" y="52705"/>
                </a:lnTo>
                <a:lnTo>
                  <a:pt x="262889" y="51181"/>
                </a:lnTo>
                <a:lnTo>
                  <a:pt x="264413" y="49784"/>
                </a:lnTo>
                <a:lnTo>
                  <a:pt x="266319" y="49022"/>
                </a:lnTo>
                <a:lnTo>
                  <a:pt x="326865" y="49022"/>
                </a:lnTo>
                <a:lnTo>
                  <a:pt x="326233" y="41620"/>
                </a:lnTo>
                <a:lnTo>
                  <a:pt x="299747" y="14259"/>
                </a:lnTo>
                <a:lnTo>
                  <a:pt x="292100" y="13589"/>
                </a:lnTo>
                <a:close/>
              </a:path>
              <a:path w="622300" h="226059">
                <a:moveTo>
                  <a:pt x="272161" y="187706"/>
                </a:moveTo>
                <a:lnTo>
                  <a:pt x="268731" y="187706"/>
                </a:lnTo>
                <a:lnTo>
                  <a:pt x="266319" y="187833"/>
                </a:lnTo>
                <a:lnTo>
                  <a:pt x="274700" y="187833"/>
                </a:lnTo>
                <a:lnTo>
                  <a:pt x="272161" y="187706"/>
                </a:lnTo>
                <a:close/>
              </a:path>
              <a:path w="622300" h="226059">
                <a:moveTo>
                  <a:pt x="326865" y="49022"/>
                </a:moveTo>
                <a:lnTo>
                  <a:pt x="274700" y="49022"/>
                </a:lnTo>
                <a:lnTo>
                  <a:pt x="276606" y="49784"/>
                </a:lnTo>
                <a:lnTo>
                  <a:pt x="278130" y="51181"/>
                </a:lnTo>
                <a:lnTo>
                  <a:pt x="279653" y="52705"/>
                </a:lnTo>
                <a:lnTo>
                  <a:pt x="280415" y="55880"/>
                </a:lnTo>
                <a:lnTo>
                  <a:pt x="280415" y="180848"/>
                </a:lnTo>
                <a:lnTo>
                  <a:pt x="279653" y="183896"/>
                </a:lnTo>
                <a:lnTo>
                  <a:pt x="278130" y="185547"/>
                </a:lnTo>
                <a:lnTo>
                  <a:pt x="276606" y="187071"/>
                </a:lnTo>
                <a:lnTo>
                  <a:pt x="274700" y="187833"/>
                </a:lnTo>
                <a:lnTo>
                  <a:pt x="326865" y="187833"/>
                </a:lnTo>
                <a:lnTo>
                  <a:pt x="326865" y="49022"/>
                </a:lnTo>
                <a:close/>
              </a:path>
              <a:path w="622300" h="226059">
                <a:moveTo>
                  <a:pt x="274700" y="49022"/>
                </a:moveTo>
                <a:lnTo>
                  <a:pt x="266319" y="49022"/>
                </a:lnTo>
                <a:lnTo>
                  <a:pt x="268731" y="49149"/>
                </a:lnTo>
                <a:lnTo>
                  <a:pt x="272161" y="49149"/>
                </a:lnTo>
                <a:lnTo>
                  <a:pt x="274700" y="49022"/>
                </a:lnTo>
                <a:close/>
              </a:path>
              <a:path w="622300" h="226059">
                <a:moveTo>
                  <a:pt x="580984" y="216535"/>
                </a:moveTo>
                <a:lnTo>
                  <a:pt x="544194" y="216535"/>
                </a:lnTo>
                <a:lnTo>
                  <a:pt x="544194" y="224281"/>
                </a:lnTo>
                <a:lnTo>
                  <a:pt x="565022" y="224281"/>
                </a:lnTo>
                <a:lnTo>
                  <a:pt x="568959" y="223520"/>
                </a:lnTo>
                <a:lnTo>
                  <a:pt x="572389" y="222123"/>
                </a:lnTo>
                <a:lnTo>
                  <a:pt x="575818" y="220599"/>
                </a:lnTo>
                <a:lnTo>
                  <a:pt x="578993" y="218440"/>
                </a:lnTo>
                <a:lnTo>
                  <a:pt x="580984" y="216535"/>
                </a:lnTo>
                <a:close/>
              </a:path>
              <a:path w="622300" h="226059">
                <a:moveTo>
                  <a:pt x="533399" y="50292"/>
                </a:moveTo>
                <a:lnTo>
                  <a:pt x="486791" y="50292"/>
                </a:lnTo>
                <a:lnTo>
                  <a:pt x="486791" y="98298"/>
                </a:lnTo>
                <a:lnTo>
                  <a:pt x="422529" y="98298"/>
                </a:lnTo>
                <a:lnTo>
                  <a:pt x="422529" y="212725"/>
                </a:lnTo>
                <a:lnTo>
                  <a:pt x="423925" y="216662"/>
                </a:lnTo>
                <a:lnTo>
                  <a:pt x="426719" y="219329"/>
                </a:lnTo>
                <a:lnTo>
                  <a:pt x="429386" y="221996"/>
                </a:lnTo>
                <a:lnTo>
                  <a:pt x="433450" y="223393"/>
                </a:lnTo>
                <a:lnTo>
                  <a:pt x="504570" y="223393"/>
                </a:lnTo>
                <a:lnTo>
                  <a:pt x="508507" y="223266"/>
                </a:lnTo>
                <a:lnTo>
                  <a:pt x="512444" y="222885"/>
                </a:lnTo>
                <a:lnTo>
                  <a:pt x="516381" y="222631"/>
                </a:lnTo>
                <a:lnTo>
                  <a:pt x="524002" y="221615"/>
                </a:lnTo>
                <a:lnTo>
                  <a:pt x="531368" y="220472"/>
                </a:lnTo>
                <a:lnTo>
                  <a:pt x="538098" y="218821"/>
                </a:lnTo>
                <a:lnTo>
                  <a:pt x="544194" y="216535"/>
                </a:lnTo>
                <a:lnTo>
                  <a:pt x="580984" y="216535"/>
                </a:lnTo>
                <a:lnTo>
                  <a:pt x="590549" y="198755"/>
                </a:lnTo>
                <a:lnTo>
                  <a:pt x="590549" y="187960"/>
                </a:lnTo>
                <a:lnTo>
                  <a:pt x="469010" y="187960"/>
                </a:lnTo>
                <a:lnTo>
                  <a:pt x="469010" y="133350"/>
                </a:lnTo>
                <a:lnTo>
                  <a:pt x="525018" y="133350"/>
                </a:lnTo>
                <a:lnTo>
                  <a:pt x="528319" y="132461"/>
                </a:lnTo>
                <a:lnTo>
                  <a:pt x="530352" y="130556"/>
                </a:lnTo>
                <a:lnTo>
                  <a:pt x="532383" y="128778"/>
                </a:lnTo>
                <a:lnTo>
                  <a:pt x="533399" y="125603"/>
                </a:lnTo>
                <a:lnTo>
                  <a:pt x="533399" y="50292"/>
                </a:lnTo>
                <a:close/>
              </a:path>
              <a:path w="622300" h="226059">
                <a:moveTo>
                  <a:pt x="590549" y="14224"/>
                </a:moveTo>
                <a:lnTo>
                  <a:pt x="544194" y="14224"/>
                </a:lnTo>
                <a:lnTo>
                  <a:pt x="544194" y="180848"/>
                </a:lnTo>
                <a:lnTo>
                  <a:pt x="537336" y="183134"/>
                </a:lnTo>
                <a:lnTo>
                  <a:pt x="530224" y="184912"/>
                </a:lnTo>
                <a:lnTo>
                  <a:pt x="522731" y="186181"/>
                </a:lnTo>
                <a:lnTo>
                  <a:pt x="514857" y="187325"/>
                </a:lnTo>
                <a:lnTo>
                  <a:pt x="508507" y="187960"/>
                </a:lnTo>
                <a:lnTo>
                  <a:pt x="590549" y="187960"/>
                </a:lnTo>
                <a:lnTo>
                  <a:pt x="590549" y="125095"/>
                </a:lnTo>
                <a:lnTo>
                  <a:pt x="609854" y="125095"/>
                </a:lnTo>
                <a:lnTo>
                  <a:pt x="614171" y="123952"/>
                </a:lnTo>
                <a:lnTo>
                  <a:pt x="617473" y="121666"/>
                </a:lnTo>
                <a:lnTo>
                  <a:pt x="620648" y="119253"/>
                </a:lnTo>
                <a:lnTo>
                  <a:pt x="622299" y="115570"/>
                </a:lnTo>
                <a:lnTo>
                  <a:pt x="622299" y="85343"/>
                </a:lnTo>
                <a:lnTo>
                  <a:pt x="590549" y="85343"/>
                </a:lnTo>
                <a:lnTo>
                  <a:pt x="590549" y="14224"/>
                </a:lnTo>
                <a:close/>
              </a:path>
              <a:path w="622300" h="226059">
                <a:moveTo>
                  <a:pt x="533399" y="14731"/>
                </a:moveTo>
                <a:lnTo>
                  <a:pt x="421894" y="14731"/>
                </a:lnTo>
                <a:lnTo>
                  <a:pt x="421894" y="42672"/>
                </a:lnTo>
                <a:lnTo>
                  <a:pt x="422909" y="45720"/>
                </a:lnTo>
                <a:lnTo>
                  <a:pt x="426973" y="49530"/>
                </a:lnTo>
                <a:lnTo>
                  <a:pt x="430275" y="50418"/>
                </a:lnTo>
                <a:lnTo>
                  <a:pt x="434720" y="50292"/>
                </a:lnTo>
                <a:lnTo>
                  <a:pt x="533399" y="50292"/>
                </a:lnTo>
                <a:lnTo>
                  <a:pt x="533399" y="14731"/>
                </a:lnTo>
                <a:close/>
              </a:path>
              <a:path w="622300" h="226059">
                <a:moveTo>
                  <a:pt x="383286" y="14224"/>
                </a:moveTo>
                <a:lnTo>
                  <a:pt x="336931" y="14224"/>
                </a:lnTo>
                <a:lnTo>
                  <a:pt x="336931" y="224281"/>
                </a:lnTo>
                <a:lnTo>
                  <a:pt x="357758" y="224281"/>
                </a:lnTo>
                <a:lnTo>
                  <a:pt x="361695" y="223520"/>
                </a:lnTo>
                <a:lnTo>
                  <a:pt x="383286" y="198755"/>
                </a:lnTo>
                <a:lnTo>
                  <a:pt x="383286" y="125095"/>
                </a:lnTo>
                <a:lnTo>
                  <a:pt x="402590" y="125095"/>
                </a:lnTo>
                <a:lnTo>
                  <a:pt x="406907" y="123952"/>
                </a:lnTo>
                <a:lnTo>
                  <a:pt x="410209" y="121666"/>
                </a:lnTo>
                <a:lnTo>
                  <a:pt x="413384" y="119253"/>
                </a:lnTo>
                <a:lnTo>
                  <a:pt x="415035" y="115570"/>
                </a:lnTo>
                <a:lnTo>
                  <a:pt x="415035" y="85343"/>
                </a:lnTo>
                <a:lnTo>
                  <a:pt x="383286" y="85343"/>
                </a:lnTo>
                <a:lnTo>
                  <a:pt x="383286" y="14224"/>
                </a:lnTo>
                <a:close/>
              </a:path>
              <a:path w="622300" h="226059">
                <a:moveTo>
                  <a:pt x="176275" y="14224"/>
                </a:moveTo>
                <a:lnTo>
                  <a:pt x="129920" y="14224"/>
                </a:lnTo>
                <a:lnTo>
                  <a:pt x="129920" y="133985"/>
                </a:lnTo>
                <a:lnTo>
                  <a:pt x="164083" y="133985"/>
                </a:lnTo>
                <a:lnTo>
                  <a:pt x="168401" y="132461"/>
                </a:lnTo>
                <a:lnTo>
                  <a:pt x="174625" y="127000"/>
                </a:lnTo>
                <a:lnTo>
                  <a:pt x="176275" y="123190"/>
                </a:lnTo>
                <a:lnTo>
                  <a:pt x="176275" y="91440"/>
                </a:lnTo>
                <a:lnTo>
                  <a:pt x="196003" y="91440"/>
                </a:lnTo>
                <a:lnTo>
                  <a:pt x="199389" y="90424"/>
                </a:lnTo>
                <a:lnTo>
                  <a:pt x="204977" y="86106"/>
                </a:lnTo>
                <a:lnTo>
                  <a:pt x="206375" y="82677"/>
                </a:lnTo>
                <a:lnTo>
                  <a:pt x="206501" y="51943"/>
                </a:lnTo>
                <a:lnTo>
                  <a:pt x="176275" y="51943"/>
                </a:lnTo>
                <a:lnTo>
                  <a:pt x="176275" y="14224"/>
                </a:lnTo>
                <a:close/>
              </a:path>
              <a:path w="622300" h="226059">
                <a:moveTo>
                  <a:pt x="196003" y="91440"/>
                </a:moveTo>
                <a:lnTo>
                  <a:pt x="190500" y="91440"/>
                </a:lnTo>
                <a:lnTo>
                  <a:pt x="195580" y="91567"/>
                </a:lnTo>
                <a:lnTo>
                  <a:pt x="196003" y="91440"/>
                </a:lnTo>
                <a:close/>
              </a:path>
              <a:path w="622300" h="226059">
                <a:moveTo>
                  <a:pt x="87375" y="54483"/>
                </a:moveTo>
                <a:lnTo>
                  <a:pt x="38481" y="54483"/>
                </a:lnTo>
                <a:lnTo>
                  <a:pt x="37592" y="61214"/>
                </a:lnTo>
                <a:lnTo>
                  <a:pt x="36321" y="66929"/>
                </a:lnTo>
                <a:lnTo>
                  <a:pt x="34289" y="71628"/>
                </a:lnTo>
                <a:lnTo>
                  <a:pt x="32384" y="76327"/>
                </a:lnTo>
                <a:lnTo>
                  <a:pt x="29844" y="80137"/>
                </a:lnTo>
                <a:lnTo>
                  <a:pt x="0" y="96266"/>
                </a:lnTo>
                <a:lnTo>
                  <a:pt x="0" y="133731"/>
                </a:lnTo>
                <a:lnTo>
                  <a:pt x="5587" y="133731"/>
                </a:lnTo>
                <a:lnTo>
                  <a:pt x="11430" y="132969"/>
                </a:lnTo>
                <a:lnTo>
                  <a:pt x="52419" y="116538"/>
                </a:lnTo>
                <a:lnTo>
                  <a:pt x="63372" y="104775"/>
                </a:lnTo>
                <a:lnTo>
                  <a:pt x="124332" y="104775"/>
                </a:lnTo>
                <a:lnTo>
                  <a:pt x="124332" y="96266"/>
                </a:lnTo>
                <a:lnTo>
                  <a:pt x="117189" y="94809"/>
                </a:lnTo>
                <a:lnTo>
                  <a:pt x="110426" y="92138"/>
                </a:lnTo>
                <a:lnTo>
                  <a:pt x="88137" y="61214"/>
                </a:lnTo>
                <a:lnTo>
                  <a:pt x="87375" y="54483"/>
                </a:lnTo>
                <a:close/>
              </a:path>
              <a:path w="622300" h="226059">
                <a:moveTo>
                  <a:pt x="124332" y="104775"/>
                </a:moveTo>
                <a:lnTo>
                  <a:pt x="63372" y="104775"/>
                </a:lnTo>
                <a:lnTo>
                  <a:pt x="67704" y="110960"/>
                </a:lnTo>
                <a:lnTo>
                  <a:pt x="101345" y="130302"/>
                </a:lnTo>
                <a:lnTo>
                  <a:pt x="118744" y="133731"/>
                </a:lnTo>
                <a:lnTo>
                  <a:pt x="124332" y="133731"/>
                </a:lnTo>
                <a:lnTo>
                  <a:pt x="124332" y="104775"/>
                </a:lnTo>
                <a:close/>
              </a:path>
              <a:path w="622300" h="226059">
                <a:moveTo>
                  <a:pt x="123189" y="19304"/>
                </a:moveTo>
                <a:lnTo>
                  <a:pt x="1143" y="19304"/>
                </a:lnTo>
                <a:lnTo>
                  <a:pt x="1143" y="46355"/>
                </a:lnTo>
                <a:lnTo>
                  <a:pt x="2031" y="49530"/>
                </a:lnTo>
                <a:lnTo>
                  <a:pt x="5714" y="53467"/>
                </a:lnTo>
                <a:lnTo>
                  <a:pt x="8889" y="54483"/>
                </a:lnTo>
                <a:lnTo>
                  <a:pt x="115696" y="54483"/>
                </a:lnTo>
                <a:lnTo>
                  <a:pt x="118871" y="53467"/>
                </a:lnTo>
                <a:lnTo>
                  <a:pt x="120650" y="51562"/>
                </a:lnTo>
                <a:lnTo>
                  <a:pt x="122427" y="49530"/>
                </a:lnTo>
                <a:lnTo>
                  <a:pt x="123317" y="46355"/>
                </a:lnTo>
                <a:lnTo>
                  <a:pt x="123189" y="41910"/>
                </a:lnTo>
                <a:lnTo>
                  <a:pt x="123189" y="19304"/>
                </a:lnTo>
                <a:close/>
              </a:path>
              <a:path w="622300" h="226059">
                <a:moveTo>
                  <a:pt x="86613" y="0"/>
                </a:moveTo>
                <a:lnTo>
                  <a:pt x="39369" y="0"/>
                </a:lnTo>
                <a:lnTo>
                  <a:pt x="39369" y="19304"/>
                </a:lnTo>
                <a:lnTo>
                  <a:pt x="86613" y="19304"/>
                </a:lnTo>
                <a:lnTo>
                  <a:pt x="866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06851" y="7114540"/>
            <a:ext cx="52069" cy="212090"/>
          </a:xfrm>
          <a:custGeom>
            <a:avLst/>
            <a:gdLst/>
            <a:ahLst/>
            <a:cxnLst/>
            <a:rect l="l" t="t" r="r" b="b"/>
            <a:pathLst>
              <a:path w="52070" h="212090">
                <a:moveTo>
                  <a:pt x="49275" y="165734"/>
                </a:moveTo>
                <a:lnTo>
                  <a:pt x="1143" y="165734"/>
                </a:lnTo>
                <a:lnTo>
                  <a:pt x="1143" y="211962"/>
                </a:lnTo>
                <a:lnTo>
                  <a:pt x="44703" y="211962"/>
                </a:lnTo>
                <a:lnTo>
                  <a:pt x="49402" y="208025"/>
                </a:lnTo>
                <a:lnTo>
                  <a:pt x="49275" y="165734"/>
                </a:lnTo>
                <a:close/>
              </a:path>
              <a:path w="52070" h="212090">
                <a:moveTo>
                  <a:pt x="51815" y="0"/>
                </a:moveTo>
                <a:lnTo>
                  <a:pt x="0" y="0"/>
                </a:lnTo>
                <a:lnTo>
                  <a:pt x="7747" y="149351"/>
                </a:lnTo>
                <a:lnTo>
                  <a:pt x="43814" y="149351"/>
                </a:lnTo>
                <a:lnTo>
                  <a:pt x="5181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14489" y="1293875"/>
            <a:ext cx="3027464" cy="6158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475863" y="1301241"/>
            <a:ext cx="325755" cy="485775"/>
          </a:xfrm>
          <a:custGeom>
            <a:avLst/>
            <a:gdLst/>
            <a:ahLst/>
            <a:cxnLst/>
            <a:rect l="l" t="t" r="r" b="b"/>
            <a:pathLst>
              <a:path w="325754" h="485775">
                <a:moveTo>
                  <a:pt x="265175" y="0"/>
                </a:moveTo>
                <a:lnTo>
                  <a:pt x="151002" y="0"/>
                </a:lnTo>
                <a:lnTo>
                  <a:pt x="0" y="334390"/>
                </a:lnTo>
                <a:lnTo>
                  <a:pt x="0" y="417194"/>
                </a:lnTo>
                <a:lnTo>
                  <a:pt x="182372" y="417194"/>
                </a:lnTo>
                <a:lnTo>
                  <a:pt x="182372" y="485393"/>
                </a:lnTo>
                <a:lnTo>
                  <a:pt x="251206" y="485393"/>
                </a:lnTo>
                <a:lnTo>
                  <a:pt x="258871" y="484915"/>
                </a:lnTo>
                <a:lnTo>
                  <a:pt x="285876" y="453516"/>
                </a:lnTo>
                <a:lnTo>
                  <a:pt x="285876" y="417194"/>
                </a:lnTo>
                <a:lnTo>
                  <a:pt x="293115" y="417194"/>
                </a:lnTo>
                <a:lnTo>
                  <a:pt x="325627" y="397255"/>
                </a:lnTo>
                <a:lnTo>
                  <a:pt x="325627" y="329437"/>
                </a:lnTo>
                <a:lnTo>
                  <a:pt x="285876" y="329437"/>
                </a:lnTo>
                <a:lnTo>
                  <a:pt x="285876" y="197992"/>
                </a:lnTo>
                <a:lnTo>
                  <a:pt x="182372" y="197992"/>
                </a:lnTo>
                <a:lnTo>
                  <a:pt x="182372" y="329437"/>
                </a:lnTo>
                <a:lnTo>
                  <a:pt x="116966" y="329437"/>
                </a:lnTo>
                <a:lnTo>
                  <a:pt x="2651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0" y="0"/>
            <a:ext cx="6858000" cy="632460"/>
          </a:xfrm>
          <a:custGeom>
            <a:avLst/>
            <a:gdLst/>
            <a:ahLst/>
            <a:cxnLst/>
            <a:rect l="l" t="t" r="r" b="b"/>
            <a:pathLst>
              <a:path w="6858000" h="632460">
                <a:moveTo>
                  <a:pt x="6858000" y="0"/>
                </a:moveTo>
                <a:lnTo>
                  <a:pt x="0" y="0"/>
                </a:lnTo>
                <a:lnTo>
                  <a:pt x="0" y="632459"/>
                </a:lnTo>
                <a:lnTo>
                  <a:pt x="6858000" y="632459"/>
                </a:lnTo>
                <a:lnTo>
                  <a:pt x="6858000" y="0"/>
                </a:lnTo>
                <a:close/>
              </a:path>
            </a:pathLst>
          </a:custGeom>
          <a:solidFill>
            <a:srgbClr val="40404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3527" y="1241569"/>
            <a:ext cx="5886646" cy="5681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6363" y="1318732"/>
            <a:ext cx="6130636" cy="4848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2795" y="1281907"/>
            <a:ext cx="6092175" cy="6643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351" y="1219759"/>
            <a:ext cx="6054194" cy="7113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254" y="1218337"/>
            <a:ext cx="5613568" cy="27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4284" y="1243302"/>
            <a:ext cx="6176062" cy="6840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534" y="5623559"/>
            <a:ext cx="6273209" cy="3365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9095" y="965778"/>
            <a:ext cx="4789401" cy="4427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0518" y="1167938"/>
            <a:ext cx="6567481" cy="7948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4106" y="1293958"/>
            <a:ext cx="6177435" cy="5723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7153" y="1196856"/>
            <a:ext cx="6440846" cy="7383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6070" y="1126887"/>
            <a:ext cx="5178650" cy="4173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2282" y="1278990"/>
            <a:ext cx="5325505" cy="6696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3547" y="1110854"/>
            <a:ext cx="6030904" cy="4867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6775" y="8620759"/>
            <a:ext cx="511175" cy="271145"/>
          </a:xfrm>
          <a:custGeom>
            <a:avLst/>
            <a:gdLst/>
            <a:ahLst/>
            <a:cxnLst/>
            <a:rect l="l" t="t" r="r" b="b"/>
            <a:pathLst>
              <a:path w="511175" h="271145">
                <a:moveTo>
                  <a:pt x="430657" y="0"/>
                </a:moveTo>
                <a:lnTo>
                  <a:pt x="384704" y="13223"/>
                </a:lnTo>
                <a:lnTo>
                  <a:pt x="355346" y="49072"/>
                </a:lnTo>
                <a:lnTo>
                  <a:pt x="349630" y="79248"/>
                </a:lnTo>
                <a:lnTo>
                  <a:pt x="349630" y="191414"/>
                </a:lnTo>
                <a:lnTo>
                  <a:pt x="362489" y="236877"/>
                </a:lnTo>
                <a:lnTo>
                  <a:pt x="391582" y="262323"/>
                </a:lnTo>
                <a:lnTo>
                  <a:pt x="430657" y="270967"/>
                </a:lnTo>
                <a:lnTo>
                  <a:pt x="439304" y="270624"/>
                </a:lnTo>
                <a:lnTo>
                  <a:pt x="476599" y="258622"/>
                </a:lnTo>
                <a:lnTo>
                  <a:pt x="504656" y="225247"/>
                </a:lnTo>
                <a:lnTo>
                  <a:pt x="430657" y="225247"/>
                </a:lnTo>
                <a:lnTo>
                  <a:pt x="424307" y="225196"/>
                </a:lnTo>
                <a:lnTo>
                  <a:pt x="409338" y="191414"/>
                </a:lnTo>
                <a:lnTo>
                  <a:pt x="409373" y="79248"/>
                </a:lnTo>
                <a:lnTo>
                  <a:pt x="503819" y="45415"/>
                </a:lnTo>
                <a:lnTo>
                  <a:pt x="498423" y="35213"/>
                </a:lnTo>
                <a:lnTo>
                  <a:pt x="469959" y="9011"/>
                </a:lnTo>
                <a:lnTo>
                  <a:pt x="439304" y="357"/>
                </a:lnTo>
                <a:lnTo>
                  <a:pt x="430657" y="0"/>
                </a:lnTo>
                <a:close/>
              </a:path>
              <a:path w="511175" h="271145">
                <a:moveTo>
                  <a:pt x="503819" y="45415"/>
                </a:moveTo>
                <a:lnTo>
                  <a:pt x="430657" y="45415"/>
                </a:lnTo>
                <a:lnTo>
                  <a:pt x="437007" y="45427"/>
                </a:lnTo>
                <a:lnTo>
                  <a:pt x="442087" y="48374"/>
                </a:lnTo>
                <a:lnTo>
                  <a:pt x="451725" y="191414"/>
                </a:lnTo>
                <a:lnTo>
                  <a:pt x="451383" y="198970"/>
                </a:lnTo>
                <a:lnTo>
                  <a:pt x="430657" y="225247"/>
                </a:lnTo>
                <a:lnTo>
                  <a:pt x="504656" y="225247"/>
                </a:lnTo>
                <a:lnTo>
                  <a:pt x="505491" y="223647"/>
                </a:lnTo>
                <a:lnTo>
                  <a:pt x="509750" y="208387"/>
                </a:lnTo>
                <a:lnTo>
                  <a:pt x="511175" y="191414"/>
                </a:lnTo>
                <a:lnTo>
                  <a:pt x="511175" y="79248"/>
                </a:lnTo>
                <a:lnTo>
                  <a:pt x="509750" y="63255"/>
                </a:lnTo>
                <a:lnTo>
                  <a:pt x="505491" y="48577"/>
                </a:lnTo>
                <a:lnTo>
                  <a:pt x="503819" y="45415"/>
                </a:lnTo>
                <a:close/>
              </a:path>
              <a:path w="511175" h="271145">
                <a:moveTo>
                  <a:pt x="247776" y="0"/>
                </a:moveTo>
                <a:lnTo>
                  <a:pt x="201824" y="13223"/>
                </a:lnTo>
                <a:lnTo>
                  <a:pt x="172466" y="49072"/>
                </a:lnTo>
                <a:lnTo>
                  <a:pt x="166750" y="79248"/>
                </a:lnTo>
                <a:lnTo>
                  <a:pt x="166750" y="191414"/>
                </a:lnTo>
                <a:lnTo>
                  <a:pt x="179609" y="236877"/>
                </a:lnTo>
                <a:lnTo>
                  <a:pt x="208702" y="262323"/>
                </a:lnTo>
                <a:lnTo>
                  <a:pt x="247776" y="270967"/>
                </a:lnTo>
                <a:lnTo>
                  <a:pt x="256424" y="270624"/>
                </a:lnTo>
                <a:lnTo>
                  <a:pt x="293719" y="258622"/>
                </a:lnTo>
                <a:lnTo>
                  <a:pt x="321776" y="225247"/>
                </a:lnTo>
                <a:lnTo>
                  <a:pt x="247776" y="225247"/>
                </a:lnTo>
                <a:lnTo>
                  <a:pt x="241426" y="225196"/>
                </a:lnTo>
                <a:lnTo>
                  <a:pt x="226458" y="191414"/>
                </a:lnTo>
                <a:lnTo>
                  <a:pt x="226493" y="79248"/>
                </a:lnTo>
                <a:lnTo>
                  <a:pt x="320939" y="45415"/>
                </a:lnTo>
                <a:lnTo>
                  <a:pt x="315543" y="35213"/>
                </a:lnTo>
                <a:lnTo>
                  <a:pt x="287079" y="9011"/>
                </a:lnTo>
                <a:lnTo>
                  <a:pt x="256424" y="357"/>
                </a:lnTo>
                <a:lnTo>
                  <a:pt x="247776" y="0"/>
                </a:lnTo>
                <a:close/>
              </a:path>
              <a:path w="511175" h="271145">
                <a:moveTo>
                  <a:pt x="320939" y="45415"/>
                </a:moveTo>
                <a:lnTo>
                  <a:pt x="247776" y="45415"/>
                </a:lnTo>
                <a:lnTo>
                  <a:pt x="254126" y="45427"/>
                </a:lnTo>
                <a:lnTo>
                  <a:pt x="259207" y="48374"/>
                </a:lnTo>
                <a:lnTo>
                  <a:pt x="268845" y="191414"/>
                </a:lnTo>
                <a:lnTo>
                  <a:pt x="268503" y="198970"/>
                </a:lnTo>
                <a:lnTo>
                  <a:pt x="247776" y="225247"/>
                </a:lnTo>
                <a:lnTo>
                  <a:pt x="321776" y="225247"/>
                </a:lnTo>
                <a:lnTo>
                  <a:pt x="322611" y="223647"/>
                </a:lnTo>
                <a:lnTo>
                  <a:pt x="326870" y="208387"/>
                </a:lnTo>
                <a:lnTo>
                  <a:pt x="328295" y="191414"/>
                </a:lnTo>
                <a:lnTo>
                  <a:pt x="328295" y="79248"/>
                </a:lnTo>
                <a:lnTo>
                  <a:pt x="326870" y="63255"/>
                </a:lnTo>
                <a:lnTo>
                  <a:pt x="322611" y="48577"/>
                </a:lnTo>
                <a:lnTo>
                  <a:pt x="320939" y="45415"/>
                </a:lnTo>
                <a:close/>
              </a:path>
              <a:path w="511175" h="271145">
                <a:moveTo>
                  <a:pt x="108203" y="79857"/>
                </a:moveTo>
                <a:lnTo>
                  <a:pt x="48767" y="79857"/>
                </a:lnTo>
                <a:lnTo>
                  <a:pt x="48767" y="267614"/>
                </a:lnTo>
                <a:lnTo>
                  <a:pt x="83820" y="267614"/>
                </a:lnTo>
                <a:lnTo>
                  <a:pt x="90550" y="267512"/>
                </a:lnTo>
                <a:lnTo>
                  <a:pt x="96265" y="265506"/>
                </a:lnTo>
                <a:lnTo>
                  <a:pt x="105663" y="257759"/>
                </a:lnTo>
                <a:lnTo>
                  <a:pt x="108076" y="252641"/>
                </a:lnTo>
                <a:lnTo>
                  <a:pt x="108203" y="79857"/>
                </a:lnTo>
                <a:close/>
              </a:path>
              <a:path w="511175" h="271145">
                <a:moveTo>
                  <a:pt x="108203" y="3048"/>
                </a:moveTo>
                <a:lnTo>
                  <a:pt x="50673" y="3048"/>
                </a:lnTo>
                <a:lnTo>
                  <a:pt x="47222" y="11699"/>
                </a:lnTo>
                <a:lnTo>
                  <a:pt x="42402" y="19754"/>
                </a:lnTo>
                <a:lnTo>
                  <a:pt x="8636" y="48145"/>
                </a:lnTo>
                <a:lnTo>
                  <a:pt x="0" y="52120"/>
                </a:lnTo>
                <a:lnTo>
                  <a:pt x="0" y="103936"/>
                </a:lnTo>
                <a:lnTo>
                  <a:pt x="38735" y="86791"/>
                </a:lnTo>
                <a:lnTo>
                  <a:pt x="42545" y="84442"/>
                </a:lnTo>
                <a:lnTo>
                  <a:pt x="45847" y="82130"/>
                </a:lnTo>
                <a:lnTo>
                  <a:pt x="48767" y="79857"/>
                </a:lnTo>
                <a:lnTo>
                  <a:pt x="108203" y="79857"/>
                </a:lnTo>
                <a:lnTo>
                  <a:pt x="108203" y="304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6491" y="8599423"/>
            <a:ext cx="548005" cy="299720"/>
          </a:xfrm>
          <a:custGeom>
            <a:avLst/>
            <a:gdLst/>
            <a:ahLst/>
            <a:cxnLst/>
            <a:rect l="l" t="t" r="r" b="b"/>
            <a:pathLst>
              <a:path w="548004" h="299720">
                <a:moveTo>
                  <a:pt x="463042" y="186232"/>
                </a:moveTo>
                <a:lnTo>
                  <a:pt x="333248" y="186232"/>
                </a:lnTo>
                <a:lnTo>
                  <a:pt x="322792" y="186945"/>
                </a:lnTo>
                <a:lnTo>
                  <a:pt x="286512" y="210278"/>
                </a:lnTo>
                <a:lnTo>
                  <a:pt x="282575" y="228295"/>
                </a:lnTo>
                <a:lnTo>
                  <a:pt x="282575" y="256641"/>
                </a:lnTo>
                <a:lnTo>
                  <a:pt x="304923" y="292998"/>
                </a:lnTo>
                <a:lnTo>
                  <a:pt x="333248" y="299313"/>
                </a:lnTo>
                <a:lnTo>
                  <a:pt x="463042" y="299313"/>
                </a:lnTo>
                <a:lnTo>
                  <a:pt x="505354" y="282039"/>
                </a:lnTo>
                <a:lnTo>
                  <a:pt x="513588" y="256641"/>
                </a:lnTo>
                <a:lnTo>
                  <a:pt x="513588" y="252374"/>
                </a:lnTo>
                <a:lnTo>
                  <a:pt x="360045" y="252374"/>
                </a:lnTo>
                <a:lnTo>
                  <a:pt x="353949" y="252348"/>
                </a:lnTo>
                <a:lnTo>
                  <a:pt x="349885" y="251485"/>
                </a:lnTo>
                <a:lnTo>
                  <a:pt x="345567" y="248081"/>
                </a:lnTo>
                <a:lnTo>
                  <a:pt x="344678" y="245694"/>
                </a:lnTo>
                <a:lnTo>
                  <a:pt x="344678" y="238620"/>
                </a:lnTo>
                <a:lnTo>
                  <a:pt x="345567" y="236181"/>
                </a:lnTo>
                <a:lnTo>
                  <a:pt x="349885" y="232600"/>
                </a:lnTo>
                <a:lnTo>
                  <a:pt x="353949" y="231686"/>
                </a:lnTo>
                <a:lnTo>
                  <a:pt x="513588" y="231647"/>
                </a:lnTo>
                <a:lnTo>
                  <a:pt x="513588" y="228295"/>
                </a:lnTo>
                <a:lnTo>
                  <a:pt x="491688" y="192371"/>
                </a:lnTo>
                <a:lnTo>
                  <a:pt x="473590" y="186945"/>
                </a:lnTo>
                <a:lnTo>
                  <a:pt x="463042" y="186232"/>
                </a:lnTo>
                <a:close/>
              </a:path>
              <a:path w="548004" h="299720">
                <a:moveTo>
                  <a:pt x="513588" y="231647"/>
                </a:moveTo>
                <a:lnTo>
                  <a:pt x="436245" y="231647"/>
                </a:lnTo>
                <a:lnTo>
                  <a:pt x="442595" y="231686"/>
                </a:lnTo>
                <a:lnTo>
                  <a:pt x="446786" y="232600"/>
                </a:lnTo>
                <a:lnTo>
                  <a:pt x="448818" y="234391"/>
                </a:lnTo>
                <a:lnTo>
                  <a:pt x="450723" y="236181"/>
                </a:lnTo>
                <a:lnTo>
                  <a:pt x="451612" y="238620"/>
                </a:lnTo>
                <a:lnTo>
                  <a:pt x="451612" y="245694"/>
                </a:lnTo>
                <a:lnTo>
                  <a:pt x="436245" y="252374"/>
                </a:lnTo>
                <a:lnTo>
                  <a:pt x="513588" y="252374"/>
                </a:lnTo>
                <a:lnTo>
                  <a:pt x="513588" y="231647"/>
                </a:lnTo>
                <a:close/>
              </a:path>
              <a:path w="548004" h="299720">
                <a:moveTo>
                  <a:pt x="76835" y="207263"/>
                </a:moveTo>
                <a:lnTo>
                  <a:pt x="14732" y="207263"/>
                </a:lnTo>
                <a:lnTo>
                  <a:pt x="14732" y="285635"/>
                </a:lnTo>
                <a:lnTo>
                  <a:pt x="16510" y="290360"/>
                </a:lnTo>
                <a:lnTo>
                  <a:pt x="23622" y="296989"/>
                </a:lnTo>
                <a:lnTo>
                  <a:pt x="28448" y="298665"/>
                </a:lnTo>
                <a:lnTo>
                  <a:pt x="34798" y="298703"/>
                </a:lnTo>
                <a:lnTo>
                  <a:pt x="225933" y="298703"/>
                </a:lnTo>
                <a:lnTo>
                  <a:pt x="232283" y="298665"/>
                </a:lnTo>
                <a:lnTo>
                  <a:pt x="237236" y="296989"/>
                </a:lnTo>
                <a:lnTo>
                  <a:pt x="240792" y="293674"/>
                </a:lnTo>
                <a:lnTo>
                  <a:pt x="244475" y="290360"/>
                </a:lnTo>
                <a:lnTo>
                  <a:pt x="246253" y="285635"/>
                </a:lnTo>
                <a:lnTo>
                  <a:pt x="246380" y="251459"/>
                </a:lnTo>
                <a:lnTo>
                  <a:pt x="76835" y="251459"/>
                </a:lnTo>
                <a:lnTo>
                  <a:pt x="76835" y="207263"/>
                </a:lnTo>
                <a:close/>
              </a:path>
              <a:path w="548004" h="299720">
                <a:moveTo>
                  <a:pt x="171069" y="193243"/>
                </a:moveTo>
                <a:lnTo>
                  <a:pt x="109220" y="193243"/>
                </a:lnTo>
                <a:lnTo>
                  <a:pt x="109220" y="240182"/>
                </a:lnTo>
                <a:lnTo>
                  <a:pt x="164846" y="240233"/>
                </a:lnTo>
                <a:lnTo>
                  <a:pt x="171069" y="234950"/>
                </a:lnTo>
                <a:lnTo>
                  <a:pt x="171069" y="193243"/>
                </a:lnTo>
                <a:close/>
              </a:path>
              <a:path w="548004" h="299720">
                <a:moveTo>
                  <a:pt x="261620" y="146913"/>
                </a:moveTo>
                <a:lnTo>
                  <a:pt x="0" y="146913"/>
                </a:lnTo>
                <a:lnTo>
                  <a:pt x="0" y="181165"/>
                </a:lnTo>
                <a:lnTo>
                  <a:pt x="1650" y="185902"/>
                </a:lnTo>
                <a:lnTo>
                  <a:pt x="4953" y="188861"/>
                </a:lnTo>
                <a:lnTo>
                  <a:pt x="8128" y="191820"/>
                </a:lnTo>
                <a:lnTo>
                  <a:pt x="13081" y="193281"/>
                </a:lnTo>
                <a:lnTo>
                  <a:pt x="248791" y="193243"/>
                </a:lnTo>
                <a:lnTo>
                  <a:pt x="253492" y="191820"/>
                </a:lnTo>
                <a:lnTo>
                  <a:pt x="256794" y="188861"/>
                </a:lnTo>
                <a:lnTo>
                  <a:pt x="259969" y="185902"/>
                </a:lnTo>
                <a:lnTo>
                  <a:pt x="261620" y="181165"/>
                </a:lnTo>
                <a:lnTo>
                  <a:pt x="261620" y="146913"/>
                </a:lnTo>
                <a:close/>
              </a:path>
              <a:path w="548004" h="299720">
                <a:moveTo>
                  <a:pt x="248791" y="193243"/>
                </a:moveTo>
                <a:lnTo>
                  <a:pt x="242062" y="193243"/>
                </a:lnTo>
                <a:lnTo>
                  <a:pt x="248666" y="193281"/>
                </a:lnTo>
                <a:close/>
              </a:path>
              <a:path w="548004" h="299720">
                <a:moveTo>
                  <a:pt x="396240" y="74675"/>
                </a:moveTo>
                <a:lnTo>
                  <a:pt x="316484" y="74675"/>
                </a:lnTo>
                <a:lnTo>
                  <a:pt x="306526" y="75510"/>
                </a:lnTo>
                <a:lnTo>
                  <a:pt x="275343" y="105149"/>
                </a:lnTo>
                <a:lnTo>
                  <a:pt x="274700" y="113080"/>
                </a:lnTo>
                <a:lnTo>
                  <a:pt x="274700" y="140207"/>
                </a:lnTo>
                <a:lnTo>
                  <a:pt x="297973" y="175826"/>
                </a:lnTo>
                <a:lnTo>
                  <a:pt x="316484" y="178917"/>
                </a:lnTo>
                <a:lnTo>
                  <a:pt x="396240" y="178917"/>
                </a:lnTo>
                <a:lnTo>
                  <a:pt x="432089" y="161612"/>
                </a:lnTo>
                <a:lnTo>
                  <a:pt x="437769" y="140207"/>
                </a:lnTo>
                <a:lnTo>
                  <a:pt x="437769" y="135102"/>
                </a:lnTo>
                <a:lnTo>
                  <a:pt x="345694" y="135102"/>
                </a:lnTo>
                <a:lnTo>
                  <a:pt x="342900" y="134658"/>
                </a:lnTo>
                <a:lnTo>
                  <a:pt x="340360" y="133692"/>
                </a:lnTo>
                <a:lnTo>
                  <a:pt x="337947" y="132740"/>
                </a:lnTo>
                <a:lnTo>
                  <a:pt x="336677" y="130835"/>
                </a:lnTo>
                <a:lnTo>
                  <a:pt x="336550" y="128015"/>
                </a:lnTo>
                <a:lnTo>
                  <a:pt x="336677" y="125234"/>
                </a:lnTo>
                <a:lnTo>
                  <a:pt x="337947" y="123494"/>
                </a:lnTo>
                <a:lnTo>
                  <a:pt x="340360" y="122796"/>
                </a:lnTo>
                <a:lnTo>
                  <a:pt x="342900" y="122097"/>
                </a:lnTo>
                <a:lnTo>
                  <a:pt x="345694" y="121805"/>
                </a:lnTo>
                <a:lnTo>
                  <a:pt x="437769" y="121805"/>
                </a:lnTo>
                <a:lnTo>
                  <a:pt x="437769" y="113080"/>
                </a:lnTo>
                <a:lnTo>
                  <a:pt x="414734" y="77633"/>
                </a:lnTo>
                <a:lnTo>
                  <a:pt x="406195" y="75510"/>
                </a:lnTo>
                <a:lnTo>
                  <a:pt x="396240" y="74675"/>
                </a:lnTo>
                <a:close/>
              </a:path>
              <a:path w="548004" h="299720">
                <a:moveTo>
                  <a:pt x="365506" y="135026"/>
                </a:moveTo>
                <a:lnTo>
                  <a:pt x="348996" y="135026"/>
                </a:lnTo>
                <a:lnTo>
                  <a:pt x="345694" y="135102"/>
                </a:lnTo>
                <a:lnTo>
                  <a:pt x="368808" y="135102"/>
                </a:lnTo>
                <a:lnTo>
                  <a:pt x="365506" y="135026"/>
                </a:lnTo>
                <a:close/>
              </a:path>
              <a:path w="548004" h="299720">
                <a:moveTo>
                  <a:pt x="437769" y="121805"/>
                </a:moveTo>
                <a:lnTo>
                  <a:pt x="368808" y="121805"/>
                </a:lnTo>
                <a:lnTo>
                  <a:pt x="371221" y="122097"/>
                </a:lnTo>
                <a:lnTo>
                  <a:pt x="373125" y="122796"/>
                </a:lnTo>
                <a:lnTo>
                  <a:pt x="374904" y="123494"/>
                </a:lnTo>
                <a:lnTo>
                  <a:pt x="375793" y="125234"/>
                </a:lnTo>
                <a:lnTo>
                  <a:pt x="375793" y="130835"/>
                </a:lnTo>
                <a:lnTo>
                  <a:pt x="374904" y="132740"/>
                </a:lnTo>
                <a:lnTo>
                  <a:pt x="373125" y="133692"/>
                </a:lnTo>
                <a:lnTo>
                  <a:pt x="371221" y="134658"/>
                </a:lnTo>
                <a:lnTo>
                  <a:pt x="368808" y="135102"/>
                </a:lnTo>
                <a:lnTo>
                  <a:pt x="437769" y="135102"/>
                </a:lnTo>
                <a:lnTo>
                  <a:pt x="437769" y="121805"/>
                </a:lnTo>
                <a:close/>
              </a:path>
              <a:path w="548004" h="299720">
                <a:moveTo>
                  <a:pt x="368808" y="121805"/>
                </a:moveTo>
                <a:lnTo>
                  <a:pt x="345694" y="121805"/>
                </a:lnTo>
                <a:lnTo>
                  <a:pt x="348996" y="121919"/>
                </a:lnTo>
                <a:lnTo>
                  <a:pt x="365506" y="121919"/>
                </a:lnTo>
                <a:lnTo>
                  <a:pt x="368808" y="121805"/>
                </a:lnTo>
                <a:close/>
              </a:path>
              <a:path w="548004" h="299720">
                <a:moveTo>
                  <a:pt x="246380" y="18287"/>
                </a:moveTo>
                <a:lnTo>
                  <a:pt x="14986" y="18287"/>
                </a:lnTo>
                <a:lnTo>
                  <a:pt x="14986" y="123850"/>
                </a:lnTo>
                <a:lnTo>
                  <a:pt x="16510" y="128142"/>
                </a:lnTo>
                <a:lnTo>
                  <a:pt x="22352" y="133451"/>
                </a:lnTo>
                <a:lnTo>
                  <a:pt x="26797" y="134772"/>
                </a:lnTo>
                <a:lnTo>
                  <a:pt x="234739" y="134721"/>
                </a:lnTo>
                <a:lnTo>
                  <a:pt x="239013" y="133451"/>
                </a:lnTo>
                <a:lnTo>
                  <a:pt x="244856" y="128142"/>
                </a:lnTo>
                <a:lnTo>
                  <a:pt x="246380" y="123850"/>
                </a:lnTo>
                <a:lnTo>
                  <a:pt x="246380" y="88087"/>
                </a:lnTo>
                <a:lnTo>
                  <a:pt x="76581" y="88087"/>
                </a:lnTo>
                <a:lnTo>
                  <a:pt x="76581" y="65227"/>
                </a:lnTo>
                <a:lnTo>
                  <a:pt x="246380" y="65227"/>
                </a:lnTo>
                <a:lnTo>
                  <a:pt x="246380" y="18287"/>
                </a:lnTo>
                <a:close/>
              </a:path>
              <a:path w="548004" h="299720">
                <a:moveTo>
                  <a:pt x="234739" y="134721"/>
                </a:moveTo>
                <a:lnTo>
                  <a:pt x="228600" y="134721"/>
                </a:lnTo>
                <a:lnTo>
                  <a:pt x="234569" y="134772"/>
                </a:lnTo>
                <a:lnTo>
                  <a:pt x="234739" y="134721"/>
                </a:lnTo>
                <a:close/>
              </a:path>
              <a:path w="548004" h="299720">
                <a:moveTo>
                  <a:pt x="246380" y="65227"/>
                </a:moveTo>
                <a:lnTo>
                  <a:pt x="184785" y="65227"/>
                </a:lnTo>
                <a:lnTo>
                  <a:pt x="184785" y="88087"/>
                </a:lnTo>
                <a:lnTo>
                  <a:pt x="246380" y="88087"/>
                </a:lnTo>
                <a:lnTo>
                  <a:pt x="246380" y="65227"/>
                </a:lnTo>
                <a:close/>
              </a:path>
              <a:path w="548004" h="299720">
                <a:moveTo>
                  <a:pt x="507492" y="18541"/>
                </a:moveTo>
                <a:lnTo>
                  <a:pt x="445643" y="18541"/>
                </a:lnTo>
                <a:lnTo>
                  <a:pt x="445643" y="178307"/>
                </a:lnTo>
                <a:lnTo>
                  <a:pt x="484124" y="178307"/>
                </a:lnTo>
                <a:lnTo>
                  <a:pt x="491363" y="178219"/>
                </a:lnTo>
                <a:lnTo>
                  <a:pt x="497078" y="176339"/>
                </a:lnTo>
                <a:lnTo>
                  <a:pt x="501142" y="172631"/>
                </a:lnTo>
                <a:lnTo>
                  <a:pt x="505333" y="168935"/>
                </a:lnTo>
                <a:lnTo>
                  <a:pt x="507492" y="163906"/>
                </a:lnTo>
                <a:lnTo>
                  <a:pt x="507492" y="121615"/>
                </a:lnTo>
                <a:lnTo>
                  <a:pt x="533241" y="121615"/>
                </a:lnTo>
                <a:lnTo>
                  <a:pt x="538480" y="120218"/>
                </a:lnTo>
                <a:lnTo>
                  <a:pt x="545846" y="114401"/>
                </a:lnTo>
                <a:lnTo>
                  <a:pt x="547751" y="109854"/>
                </a:lnTo>
                <a:lnTo>
                  <a:pt x="547751" y="68884"/>
                </a:lnTo>
                <a:lnTo>
                  <a:pt x="507492" y="68884"/>
                </a:lnTo>
                <a:lnTo>
                  <a:pt x="507492" y="18541"/>
                </a:lnTo>
                <a:close/>
              </a:path>
              <a:path w="548004" h="299720">
                <a:moveTo>
                  <a:pt x="533241" y="121615"/>
                </a:moveTo>
                <a:lnTo>
                  <a:pt x="526415" y="121615"/>
                </a:lnTo>
                <a:lnTo>
                  <a:pt x="533146" y="121640"/>
                </a:lnTo>
                <a:close/>
              </a:path>
              <a:path w="548004" h="299720">
                <a:moveTo>
                  <a:pt x="440182" y="21970"/>
                </a:moveTo>
                <a:lnTo>
                  <a:pt x="268605" y="21970"/>
                </a:lnTo>
                <a:lnTo>
                  <a:pt x="268605" y="57111"/>
                </a:lnTo>
                <a:lnTo>
                  <a:pt x="270002" y="61379"/>
                </a:lnTo>
                <a:lnTo>
                  <a:pt x="275844" y="66700"/>
                </a:lnTo>
                <a:lnTo>
                  <a:pt x="280288" y="68021"/>
                </a:lnTo>
                <a:lnTo>
                  <a:pt x="428668" y="67970"/>
                </a:lnTo>
                <a:lnTo>
                  <a:pt x="432943" y="66700"/>
                </a:lnTo>
                <a:lnTo>
                  <a:pt x="438785" y="61379"/>
                </a:lnTo>
                <a:lnTo>
                  <a:pt x="440182" y="57111"/>
                </a:lnTo>
                <a:lnTo>
                  <a:pt x="440182" y="21970"/>
                </a:lnTo>
                <a:close/>
              </a:path>
              <a:path w="548004" h="299720">
                <a:moveTo>
                  <a:pt x="428668" y="67970"/>
                </a:moveTo>
                <a:lnTo>
                  <a:pt x="422529" y="67970"/>
                </a:lnTo>
                <a:lnTo>
                  <a:pt x="428498" y="68021"/>
                </a:lnTo>
                <a:lnTo>
                  <a:pt x="428668" y="67970"/>
                </a:lnTo>
                <a:close/>
              </a:path>
              <a:path w="548004" h="299720">
                <a:moveTo>
                  <a:pt x="387477" y="0"/>
                </a:moveTo>
                <a:lnTo>
                  <a:pt x="325882" y="0"/>
                </a:lnTo>
                <a:lnTo>
                  <a:pt x="325882" y="21970"/>
                </a:lnTo>
                <a:lnTo>
                  <a:pt x="387477" y="21970"/>
                </a:lnTo>
                <a:lnTo>
                  <a:pt x="3874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5571" y="3226180"/>
            <a:ext cx="230886" cy="199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88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97558" y="3223005"/>
            <a:ext cx="199390" cy="21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60194" y="3222751"/>
            <a:ext cx="401320" cy="211454"/>
          </a:xfrm>
          <a:custGeom>
            <a:avLst/>
            <a:gdLst/>
            <a:ahLst/>
            <a:cxnLst/>
            <a:rect l="l" t="t" r="r" b="b"/>
            <a:pathLst>
              <a:path w="401319" h="211454">
                <a:moveTo>
                  <a:pt x="146050" y="120650"/>
                </a:moveTo>
                <a:lnTo>
                  <a:pt x="48768" y="120650"/>
                </a:lnTo>
                <a:lnTo>
                  <a:pt x="40933" y="121249"/>
                </a:lnTo>
                <a:lnTo>
                  <a:pt x="11626" y="146270"/>
                </a:lnTo>
                <a:lnTo>
                  <a:pt x="10795" y="153797"/>
                </a:lnTo>
                <a:lnTo>
                  <a:pt x="10795" y="178053"/>
                </a:lnTo>
                <a:lnTo>
                  <a:pt x="33813" y="209026"/>
                </a:lnTo>
                <a:lnTo>
                  <a:pt x="48768" y="211200"/>
                </a:lnTo>
                <a:lnTo>
                  <a:pt x="146050" y="211200"/>
                </a:lnTo>
                <a:lnTo>
                  <a:pt x="181149" y="192214"/>
                </a:lnTo>
                <a:lnTo>
                  <a:pt x="184023" y="178053"/>
                </a:lnTo>
                <a:lnTo>
                  <a:pt x="184023" y="174625"/>
                </a:lnTo>
                <a:lnTo>
                  <a:pt x="64262" y="174625"/>
                </a:lnTo>
                <a:lnTo>
                  <a:pt x="61214" y="173863"/>
                </a:lnTo>
                <a:lnTo>
                  <a:pt x="59563" y="172339"/>
                </a:lnTo>
                <a:lnTo>
                  <a:pt x="58039" y="170815"/>
                </a:lnTo>
                <a:lnTo>
                  <a:pt x="57277" y="168909"/>
                </a:lnTo>
                <a:lnTo>
                  <a:pt x="57404" y="166370"/>
                </a:lnTo>
                <a:lnTo>
                  <a:pt x="57404" y="164846"/>
                </a:lnTo>
                <a:lnTo>
                  <a:pt x="64262" y="156591"/>
                </a:lnTo>
                <a:lnTo>
                  <a:pt x="184023" y="156591"/>
                </a:lnTo>
                <a:lnTo>
                  <a:pt x="184023" y="153797"/>
                </a:lnTo>
                <a:lnTo>
                  <a:pt x="161210" y="122872"/>
                </a:lnTo>
                <a:lnTo>
                  <a:pt x="154029" y="121249"/>
                </a:lnTo>
                <a:lnTo>
                  <a:pt x="146050" y="120650"/>
                </a:lnTo>
                <a:close/>
              </a:path>
              <a:path w="401319" h="211454">
                <a:moveTo>
                  <a:pt x="184023" y="156591"/>
                </a:moveTo>
                <a:lnTo>
                  <a:pt x="130810" y="156591"/>
                </a:lnTo>
                <a:lnTo>
                  <a:pt x="133857" y="157352"/>
                </a:lnTo>
                <a:lnTo>
                  <a:pt x="136906" y="160400"/>
                </a:lnTo>
                <a:lnTo>
                  <a:pt x="137541" y="162432"/>
                </a:lnTo>
                <a:lnTo>
                  <a:pt x="137413" y="164846"/>
                </a:lnTo>
                <a:lnTo>
                  <a:pt x="137413" y="166370"/>
                </a:lnTo>
                <a:lnTo>
                  <a:pt x="137541" y="168909"/>
                </a:lnTo>
                <a:lnTo>
                  <a:pt x="136906" y="170815"/>
                </a:lnTo>
                <a:lnTo>
                  <a:pt x="133857" y="173863"/>
                </a:lnTo>
                <a:lnTo>
                  <a:pt x="130810" y="174625"/>
                </a:lnTo>
                <a:lnTo>
                  <a:pt x="184023" y="174625"/>
                </a:lnTo>
                <a:lnTo>
                  <a:pt x="184023" y="156591"/>
                </a:lnTo>
                <a:close/>
              </a:path>
              <a:path w="401319" h="211454">
                <a:moveTo>
                  <a:pt x="262890" y="140080"/>
                </a:moveTo>
                <a:lnTo>
                  <a:pt x="216154" y="140080"/>
                </a:lnTo>
                <a:lnTo>
                  <a:pt x="216281" y="200533"/>
                </a:lnTo>
                <a:lnTo>
                  <a:pt x="217550" y="204088"/>
                </a:lnTo>
                <a:lnTo>
                  <a:pt x="220218" y="206501"/>
                </a:lnTo>
                <a:lnTo>
                  <a:pt x="222885" y="209042"/>
                </a:lnTo>
                <a:lnTo>
                  <a:pt x="226568" y="210312"/>
                </a:lnTo>
                <a:lnTo>
                  <a:pt x="379349" y="210312"/>
                </a:lnTo>
                <a:lnTo>
                  <a:pt x="383031" y="209042"/>
                </a:lnTo>
                <a:lnTo>
                  <a:pt x="388493" y="204088"/>
                </a:lnTo>
                <a:lnTo>
                  <a:pt x="389890" y="200533"/>
                </a:lnTo>
                <a:lnTo>
                  <a:pt x="389890" y="174878"/>
                </a:lnTo>
                <a:lnTo>
                  <a:pt x="262890" y="174878"/>
                </a:lnTo>
                <a:lnTo>
                  <a:pt x="262890" y="140080"/>
                </a:lnTo>
                <a:close/>
              </a:path>
              <a:path w="401319" h="211454">
                <a:moveTo>
                  <a:pt x="312674" y="121157"/>
                </a:moveTo>
                <a:lnTo>
                  <a:pt x="268731" y="121157"/>
                </a:lnTo>
                <a:lnTo>
                  <a:pt x="268731" y="165734"/>
                </a:lnTo>
                <a:lnTo>
                  <a:pt x="304038" y="165734"/>
                </a:lnTo>
                <a:lnTo>
                  <a:pt x="307340" y="164973"/>
                </a:lnTo>
                <a:lnTo>
                  <a:pt x="311657" y="161417"/>
                </a:lnTo>
                <a:lnTo>
                  <a:pt x="312674" y="158750"/>
                </a:lnTo>
                <a:lnTo>
                  <a:pt x="312674" y="121157"/>
                </a:lnTo>
                <a:close/>
              </a:path>
              <a:path w="401319" h="211454">
                <a:moveTo>
                  <a:pt x="363219" y="121157"/>
                </a:moveTo>
                <a:lnTo>
                  <a:pt x="319278" y="121157"/>
                </a:lnTo>
                <a:lnTo>
                  <a:pt x="319278" y="165734"/>
                </a:lnTo>
                <a:lnTo>
                  <a:pt x="354584" y="165734"/>
                </a:lnTo>
                <a:lnTo>
                  <a:pt x="357886" y="164973"/>
                </a:lnTo>
                <a:lnTo>
                  <a:pt x="362204" y="161417"/>
                </a:lnTo>
                <a:lnTo>
                  <a:pt x="363219" y="158750"/>
                </a:lnTo>
                <a:lnTo>
                  <a:pt x="363219" y="121157"/>
                </a:lnTo>
                <a:close/>
              </a:path>
              <a:path w="401319" h="211454">
                <a:moveTo>
                  <a:pt x="401319" y="86359"/>
                </a:moveTo>
                <a:lnTo>
                  <a:pt x="205231" y="86359"/>
                </a:lnTo>
                <a:lnTo>
                  <a:pt x="205231" y="112141"/>
                </a:lnTo>
                <a:lnTo>
                  <a:pt x="206375" y="115697"/>
                </a:lnTo>
                <a:lnTo>
                  <a:pt x="208915" y="117855"/>
                </a:lnTo>
                <a:lnTo>
                  <a:pt x="211328" y="120142"/>
                </a:lnTo>
                <a:lnTo>
                  <a:pt x="215011" y="121157"/>
                </a:lnTo>
                <a:lnTo>
                  <a:pt x="391668" y="121157"/>
                </a:lnTo>
                <a:lnTo>
                  <a:pt x="395350" y="120142"/>
                </a:lnTo>
                <a:lnTo>
                  <a:pt x="397763" y="117855"/>
                </a:lnTo>
                <a:lnTo>
                  <a:pt x="400177" y="115697"/>
                </a:lnTo>
                <a:lnTo>
                  <a:pt x="401319" y="112141"/>
                </a:lnTo>
                <a:lnTo>
                  <a:pt x="401319" y="86359"/>
                </a:lnTo>
                <a:close/>
              </a:path>
              <a:path w="401319" h="211454">
                <a:moveTo>
                  <a:pt x="181482" y="87375"/>
                </a:moveTo>
                <a:lnTo>
                  <a:pt x="135128" y="87375"/>
                </a:lnTo>
                <a:lnTo>
                  <a:pt x="135128" y="115697"/>
                </a:lnTo>
                <a:lnTo>
                  <a:pt x="163956" y="115697"/>
                </a:lnTo>
                <a:lnTo>
                  <a:pt x="169418" y="115570"/>
                </a:lnTo>
                <a:lnTo>
                  <a:pt x="173609" y="114173"/>
                </a:lnTo>
                <a:lnTo>
                  <a:pt x="176784" y="111378"/>
                </a:lnTo>
                <a:lnTo>
                  <a:pt x="179831" y="108584"/>
                </a:lnTo>
                <a:lnTo>
                  <a:pt x="181482" y="104901"/>
                </a:lnTo>
                <a:lnTo>
                  <a:pt x="181482" y="87375"/>
                </a:lnTo>
                <a:close/>
              </a:path>
              <a:path w="401319" h="211454">
                <a:moveTo>
                  <a:pt x="181482" y="35178"/>
                </a:moveTo>
                <a:lnTo>
                  <a:pt x="118237" y="35178"/>
                </a:lnTo>
                <a:lnTo>
                  <a:pt x="118237" y="43179"/>
                </a:lnTo>
                <a:lnTo>
                  <a:pt x="119506" y="46227"/>
                </a:lnTo>
                <a:lnTo>
                  <a:pt x="121919" y="48514"/>
                </a:lnTo>
                <a:lnTo>
                  <a:pt x="124332" y="50926"/>
                </a:lnTo>
                <a:lnTo>
                  <a:pt x="127381" y="52070"/>
                </a:lnTo>
                <a:lnTo>
                  <a:pt x="135128" y="52070"/>
                </a:lnTo>
                <a:lnTo>
                  <a:pt x="135128" y="57784"/>
                </a:lnTo>
                <a:lnTo>
                  <a:pt x="118237" y="57784"/>
                </a:lnTo>
                <a:lnTo>
                  <a:pt x="118237" y="76200"/>
                </a:lnTo>
                <a:lnTo>
                  <a:pt x="118491" y="77724"/>
                </a:lnTo>
                <a:lnTo>
                  <a:pt x="118872" y="79121"/>
                </a:lnTo>
                <a:lnTo>
                  <a:pt x="117475" y="79248"/>
                </a:lnTo>
                <a:lnTo>
                  <a:pt x="114554" y="79248"/>
                </a:lnTo>
                <a:lnTo>
                  <a:pt x="113156" y="79375"/>
                </a:lnTo>
                <a:lnTo>
                  <a:pt x="0" y="79375"/>
                </a:lnTo>
                <a:lnTo>
                  <a:pt x="0" y="106552"/>
                </a:lnTo>
                <a:lnTo>
                  <a:pt x="1143" y="109854"/>
                </a:lnTo>
                <a:lnTo>
                  <a:pt x="3302" y="111759"/>
                </a:lnTo>
                <a:lnTo>
                  <a:pt x="5461" y="113792"/>
                </a:lnTo>
                <a:lnTo>
                  <a:pt x="8890" y="114807"/>
                </a:lnTo>
                <a:lnTo>
                  <a:pt x="106172" y="114807"/>
                </a:lnTo>
                <a:lnTo>
                  <a:pt x="128905" y="111505"/>
                </a:lnTo>
                <a:lnTo>
                  <a:pt x="128905" y="87375"/>
                </a:lnTo>
                <a:lnTo>
                  <a:pt x="181482" y="87375"/>
                </a:lnTo>
                <a:lnTo>
                  <a:pt x="181482" y="35178"/>
                </a:lnTo>
                <a:close/>
              </a:path>
              <a:path w="401319" h="211454">
                <a:moveTo>
                  <a:pt x="123698" y="634"/>
                </a:moveTo>
                <a:lnTo>
                  <a:pt x="1143" y="634"/>
                </a:lnTo>
                <a:lnTo>
                  <a:pt x="1143" y="28575"/>
                </a:lnTo>
                <a:lnTo>
                  <a:pt x="2159" y="31750"/>
                </a:lnTo>
                <a:lnTo>
                  <a:pt x="4191" y="33654"/>
                </a:lnTo>
                <a:lnTo>
                  <a:pt x="4953" y="34417"/>
                </a:lnTo>
                <a:lnTo>
                  <a:pt x="5968" y="35051"/>
                </a:lnTo>
                <a:lnTo>
                  <a:pt x="7112" y="35432"/>
                </a:lnTo>
                <a:lnTo>
                  <a:pt x="8382" y="35941"/>
                </a:lnTo>
                <a:lnTo>
                  <a:pt x="9779" y="36195"/>
                </a:lnTo>
                <a:lnTo>
                  <a:pt x="11176" y="36322"/>
                </a:lnTo>
                <a:lnTo>
                  <a:pt x="13335" y="79375"/>
                </a:lnTo>
                <a:lnTo>
                  <a:pt x="57912" y="79375"/>
                </a:lnTo>
                <a:lnTo>
                  <a:pt x="56261" y="36322"/>
                </a:lnTo>
                <a:lnTo>
                  <a:pt x="114554" y="36322"/>
                </a:lnTo>
                <a:lnTo>
                  <a:pt x="116586" y="35941"/>
                </a:lnTo>
                <a:lnTo>
                  <a:pt x="118237" y="35178"/>
                </a:lnTo>
                <a:lnTo>
                  <a:pt x="181482" y="35178"/>
                </a:lnTo>
                <a:lnTo>
                  <a:pt x="181482" y="22859"/>
                </a:lnTo>
                <a:lnTo>
                  <a:pt x="123698" y="22859"/>
                </a:lnTo>
                <a:lnTo>
                  <a:pt x="123698" y="634"/>
                </a:lnTo>
                <a:close/>
              </a:path>
              <a:path w="401319" h="211454">
                <a:moveTo>
                  <a:pt x="112013" y="36322"/>
                </a:moveTo>
                <a:lnTo>
                  <a:pt x="67182" y="36322"/>
                </a:lnTo>
                <a:lnTo>
                  <a:pt x="65912" y="79375"/>
                </a:lnTo>
                <a:lnTo>
                  <a:pt x="110236" y="79375"/>
                </a:lnTo>
                <a:lnTo>
                  <a:pt x="112013" y="36322"/>
                </a:lnTo>
                <a:close/>
              </a:path>
              <a:path w="401319" h="211454">
                <a:moveTo>
                  <a:pt x="181482" y="253"/>
                </a:moveTo>
                <a:lnTo>
                  <a:pt x="135128" y="253"/>
                </a:lnTo>
                <a:lnTo>
                  <a:pt x="135128" y="22859"/>
                </a:lnTo>
                <a:lnTo>
                  <a:pt x="181482" y="22859"/>
                </a:lnTo>
                <a:lnTo>
                  <a:pt x="181482" y="253"/>
                </a:lnTo>
                <a:close/>
              </a:path>
              <a:path w="401319" h="211454">
                <a:moveTo>
                  <a:pt x="389763" y="0"/>
                </a:moveTo>
                <a:lnTo>
                  <a:pt x="215519" y="0"/>
                </a:lnTo>
                <a:lnTo>
                  <a:pt x="215773" y="21081"/>
                </a:lnTo>
                <a:lnTo>
                  <a:pt x="225932" y="35178"/>
                </a:lnTo>
                <a:lnTo>
                  <a:pt x="343281" y="35178"/>
                </a:lnTo>
                <a:lnTo>
                  <a:pt x="343261" y="47498"/>
                </a:lnTo>
                <a:lnTo>
                  <a:pt x="342773" y="53721"/>
                </a:lnTo>
                <a:lnTo>
                  <a:pt x="340741" y="67818"/>
                </a:lnTo>
                <a:lnTo>
                  <a:pt x="339090" y="74422"/>
                </a:lnTo>
                <a:lnTo>
                  <a:pt x="336931" y="80518"/>
                </a:lnTo>
                <a:lnTo>
                  <a:pt x="381254" y="80518"/>
                </a:lnTo>
                <a:lnTo>
                  <a:pt x="389763" y="39370"/>
                </a:lnTo>
                <a:lnTo>
                  <a:pt x="3897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28825" y="3222498"/>
            <a:ext cx="403860" cy="210820"/>
          </a:xfrm>
          <a:custGeom>
            <a:avLst/>
            <a:gdLst/>
            <a:ahLst/>
            <a:cxnLst/>
            <a:rect l="l" t="t" r="r" b="b"/>
            <a:pathLst>
              <a:path w="403860" h="210820">
                <a:moveTo>
                  <a:pt x="149098" y="130555"/>
                </a:moveTo>
                <a:lnTo>
                  <a:pt x="47625" y="130555"/>
                </a:lnTo>
                <a:lnTo>
                  <a:pt x="39477" y="131149"/>
                </a:lnTo>
                <a:lnTo>
                  <a:pt x="7848" y="156134"/>
                </a:lnTo>
                <a:lnTo>
                  <a:pt x="7112" y="162559"/>
                </a:lnTo>
                <a:lnTo>
                  <a:pt x="7112" y="178816"/>
                </a:lnTo>
                <a:lnTo>
                  <a:pt x="31972" y="208406"/>
                </a:lnTo>
                <a:lnTo>
                  <a:pt x="47625" y="210819"/>
                </a:lnTo>
                <a:lnTo>
                  <a:pt x="149098" y="210819"/>
                </a:lnTo>
                <a:lnTo>
                  <a:pt x="186578" y="191119"/>
                </a:lnTo>
                <a:lnTo>
                  <a:pt x="189483" y="178816"/>
                </a:lnTo>
                <a:lnTo>
                  <a:pt x="189483" y="175386"/>
                </a:lnTo>
                <a:lnTo>
                  <a:pt x="59943" y="175386"/>
                </a:lnTo>
                <a:lnTo>
                  <a:pt x="56642" y="175005"/>
                </a:lnTo>
                <a:lnTo>
                  <a:pt x="54863" y="174244"/>
                </a:lnTo>
                <a:lnTo>
                  <a:pt x="53212" y="173354"/>
                </a:lnTo>
                <a:lnTo>
                  <a:pt x="52450" y="172338"/>
                </a:lnTo>
                <a:lnTo>
                  <a:pt x="52450" y="169036"/>
                </a:lnTo>
                <a:lnTo>
                  <a:pt x="53212" y="167894"/>
                </a:lnTo>
                <a:lnTo>
                  <a:pt x="54863" y="167258"/>
                </a:lnTo>
                <a:lnTo>
                  <a:pt x="56642" y="166497"/>
                </a:lnTo>
                <a:lnTo>
                  <a:pt x="59943" y="166243"/>
                </a:lnTo>
                <a:lnTo>
                  <a:pt x="189483" y="166243"/>
                </a:lnTo>
                <a:lnTo>
                  <a:pt x="189483" y="162559"/>
                </a:lnTo>
                <a:lnTo>
                  <a:pt x="164623" y="132921"/>
                </a:lnTo>
                <a:lnTo>
                  <a:pt x="157170" y="131149"/>
                </a:lnTo>
                <a:lnTo>
                  <a:pt x="149098" y="130555"/>
                </a:lnTo>
                <a:close/>
              </a:path>
              <a:path w="403860" h="210820">
                <a:moveTo>
                  <a:pt x="189483" y="166243"/>
                </a:moveTo>
                <a:lnTo>
                  <a:pt x="137160" y="166243"/>
                </a:lnTo>
                <a:lnTo>
                  <a:pt x="140462" y="166497"/>
                </a:lnTo>
                <a:lnTo>
                  <a:pt x="142239" y="167258"/>
                </a:lnTo>
                <a:lnTo>
                  <a:pt x="143891" y="167894"/>
                </a:lnTo>
                <a:lnTo>
                  <a:pt x="144652" y="169036"/>
                </a:lnTo>
                <a:lnTo>
                  <a:pt x="144652" y="172338"/>
                </a:lnTo>
                <a:lnTo>
                  <a:pt x="143891" y="173354"/>
                </a:lnTo>
                <a:lnTo>
                  <a:pt x="142239" y="174244"/>
                </a:lnTo>
                <a:lnTo>
                  <a:pt x="140462" y="175005"/>
                </a:lnTo>
                <a:lnTo>
                  <a:pt x="137160" y="175386"/>
                </a:lnTo>
                <a:lnTo>
                  <a:pt x="189483" y="175386"/>
                </a:lnTo>
                <a:lnTo>
                  <a:pt x="189483" y="166243"/>
                </a:lnTo>
                <a:close/>
              </a:path>
              <a:path w="403860" h="210820">
                <a:moveTo>
                  <a:pt x="330073" y="147954"/>
                </a:moveTo>
                <a:lnTo>
                  <a:pt x="283591" y="147954"/>
                </a:lnTo>
                <a:lnTo>
                  <a:pt x="283591" y="210312"/>
                </a:lnTo>
                <a:lnTo>
                  <a:pt x="311276" y="210312"/>
                </a:lnTo>
                <a:lnTo>
                  <a:pt x="316356" y="210185"/>
                </a:lnTo>
                <a:lnTo>
                  <a:pt x="320675" y="208534"/>
                </a:lnTo>
                <a:lnTo>
                  <a:pt x="324357" y="205359"/>
                </a:lnTo>
                <a:lnTo>
                  <a:pt x="328041" y="202311"/>
                </a:lnTo>
                <a:lnTo>
                  <a:pt x="329819" y="198374"/>
                </a:lnTo>
                <a:lnTo>
                  <a:pt x="330073" y="193675"/>
                </a:lnTo>
                <a:lnTo>
                  <a:pt x="330073" y="147954"/>
                </a:lnTo>
                <a:close/>
              </a:path>
              <a:path w="403860" h="210820">
                <a:moveTo>
                  <a:pt x="403479" y="112775"/>
                </a:moveTo>
                <a:lnTo>
                  <a:pt x="207263" y="112775"/>
                </a:lnTo>
                <a:lnTo>
                  <a:pt x="207263" y="138810"/>
                </a:lnTo>
                <a:lnTo>
                  <a:pt x="208533" y="142367"/>
                </a:lnTo>
                <a:lnTo>
                  <a:pt x="210947" y="144652"/>
                </a:lnTo>
                <a:lnTo>
                  <a:pt x="213360" y="146811"/>
                </a:lnTo>
                <a:lnTo>
                  <a:pt x="217043" y="147954"/>
                </a:lnTo>
                <a:lnTo>
                  <a:pt x="393700" y="147954"/>
                </a:lnTo>
                <a:lnTo>
                  <a:pt x="397382" y="146811"/>
                </a:lnTo>
                <a:lnTo>
                  <a:pt x="399795" y="144652"/>
                </a:lnTo>
                <a:lnTo>
                  <a:pt x="402208" y="142367"/>
                </a:lnTo>
                <a:lnTo>
                  <a:pt x="403479" y="138810"/>
                </a:lnTo>
                <a:lnTo>
                  <a:pt x="403479" y="112775"/>
                </a:lnTo>
                <a:close/>
              </a:path>
              <a:path w="403860" h="210820">
                <a:moveTo>
                  <a:pt x="196214" y="87756"/>
                </a:moveTo>
                <a:lnTo>
                  <a:pt x="0" y="87756"/>
                </a:lnTo>
                <a:lnTo>
                  <a:pt x="0" y="113283"/>
                </a:lnTo>
                <a:lnTo>
                  <a:pt x="1269" y="116840"/>
                </a:lnTo>
                <a:lnTo>
                  <a:pt x="3682" y="118999"/>
                </a:lnTo>
                <a:lnTo>
                  <a:pt x="6095" y="121284"/>
                </a:lnTo>
                <a:lnTo>
                  <a:pt x="9779" y="122300"/>
                </a:lnTo>
                <a:lnTo>
                  <a:pt x="186436" y="122300"/>
                </a:lnTo>
                <a:lnTo>
                  <a:pt x="190119" y="121284"/>
                </a:lnTo>
                <a:lnTo>
                  <a:pt x="192531" y="118999"/>
                </a:lnTo>
                <a:lnTo>
                  <a:pt x="194944" y="116840"/>
                </a:lnTo>
                <a:lnTo>
                  <a:pt x="196214" y="113283"/>
                </a:lnTo>
                <a:lnTo>
                  <a:pt x="196214" y="87756"/>
                </a:lnTo>
                <a:close/>
              </a:path>
              <a:path w="403860" h="210820">
                <a:moveTo>
                  <a:pt x="184785" y="253"/>
                </a:moveTo>
                <a:lnTo>
                  <a:pt x="11430" y="253"/>
                </a:lnTo>
                <a:lnTo>
                  <a:pt x="11430" y="71881"/>
                </a:lnTo>
                <a:lnTo>
                  <a:pt x="12573" y="75183"/>
                </a:lnTo>
                <a:lnTo>
                  <a:pt x="17144" y="79248"/>
                </a:lnTo>
                <a:lnTo>
                  <a:pt x="20447" y="80263"/>
                </a:lnTo>
                <a:lnTo>
                  <a:pt x="176656" y="80263"/>
                </a:lnTo>
                <a:lnTo>
                  <a:pt x="179958" y="79248"/>
                </a:lnTo>
                <a:lnTo>
                  <a:pt x="184531" y="75183"/>
                </a:lnTo>
                <a:lnTo>
                  <a:pt x="185674" y="71881"/>
                </a:lnTo>
                <a:lnTo>
                  <a:pt x="185674" y="45084"/>
                </a:lnTo>
                <a:lnTo>
                  <a:pt x="57404" y="45084"/>
                </a:lnTo>
                <a:lnTo>
                  <a:pt x="57404" y="35432"/>
                </a:lnTo>
                <a:lnTo>
                  <a:pt x="175768" y="35432"/>
                </a:lnTo>
                <a:lnTo>
                  <a:pt x="179069" y="34417"/>
                </a:lnTo>
                <a:lnTo>
                  <a:pt x="183642" y="30099"/>
                </a:lnTo>
                <a:lnTo>
                  <a:pt x="184785" y="26924"/>
                </a:lnTo>
                <a:lnTo>
                  <a:pt x="184785" y="253"/>
                </a:lnTo>
                <a:close/>
              </a:path>
              <a:path w="403860" h="210820">
                <a:moveTo>
                  <a:pt x="329183" y="0"/>
                </a:moveTo>
                <a:lnTo>
                  <a:pt x="282448" y="0"/>
                </a:lnTo>
                <a:lnTo>
                  <a:pt x="282448" y="15367"/>
                </a:lnTo>
                <a:lnTo>
                  <a:pt x="281120" y="27439"/>
                </a:lnTo>
                <a:lnTo>
                  <a:pt x="249112" y="61632"/>
                </a:lnTo>
                <a:lnTo>
                  <a:pt x="214375" y="69723"/>
                </a:lnTo>
                <a:lnTo>
                  <a:pt x="214375" y="105663"/>
                </a:lnTo>
                <a:lnTo>
                  <a:pt x="255881" y="98591"/>
                </a:lnTo>
                <a:lnTo>
                  <a:pt x="291592" y="79501"/>
                </a:lnTo>
                <a:lnTo>
                  <a:pt x="305816" y="63753"/>
                </a:lnTo>
                <a:lnTo>
                  <a:pt x="367917" y="63753"/>
                </a:lnTo>
                <a:lnTo>
                  <a:pt x="334613" y="38131"/>
                </a:lnTo>
                <a:lnTo>
                  <a:pt x="329183" y="15367"/>
                </a:lnTo>
                <a:lnTo>
                  <a:pt x="329183" y="0"/>
                </a:lnTo>
                <a:close/>
              </a:path>
              <a:path w="403860" h="210820">
                <a:moveTo>
                  <a:pt x="367917" y="63753"/>
                </a:moveTo>
                <a:lnTo>
                  <a:pt x="305816" y="63753"/>
                </a:lnTo>
                <a:lnTo>
                  <a:pt x="309118" y="69342"/>
                </a:lnTo>
                <a:lnTo>
                  <a:pt x="342138" y="93091"/>
                </a:lnTo>
                <a:lnTo>
                  <a:pt x="383127" y="104886"/>
                </a:lnTo>
                <a:lnTo>
                  <a:pt x="397256" y="105663"/>
                </a:lnTo>
                <a:lnTo>
                  <a:pt x="397256" y="69723"/>
                </a:lnTo>
                <a:lnTo>
                  <a:pt x="385518" y="68820"/>
                </a:lnTo>
                <a:lnTo>
                  <a:pt x="373935" y="66119"/>
                </a:lnTo>
                <a:lnTo>
                  <a:pt x="367917" y="637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5571" y="3657727"/>
            <a:ext cx="260985" cy="200660"/>
          </a:xfrm>
          <a:custGeom>
            <a:avLst/>
            <a:gdLst/>
            <a:ahLst/>
            <a:cxnLst/>
            <a:rect l="l" t="t" r="r" b="b"/>
            <a:pathLst>
              <a:path w="260984" h="200660">
                <a:moveTo>
                  <a:pt x="105208" y="127888"/>
                </a:moveTo>
                <a:lnTo>
                  <a:pt x="60807" y="127888"/>
                </a:lnTo>
                <a:lnTo>
                  <a:pt x="56516" y="137338"/>
                </a:lnTo>
                <a:lnTo>
                  <a:pt x="51912" y="146812"/>
                </a:lnTo>
                <a:lnTo>
                  <a:pt x="30978" y="184007"/>
                </a:lnTo>
                <a:lnTo>
                  <a:pt x="20345" y="200278"/>
                </a:lnTo>
                <a:lnTo>
                  <a:pt x="67436" y="200278"/>
                </a:lnTo>
                <a:lnTo>
                  <a:pt x="87553" y="163449"/>
                </a:lnTo>
                <a:lnTo>
                  <a:pt x="102006" y="134493"/>
                </a:lnTo>
                <a:lnTo>
                  <a:pt x="105208" y="127888"/>
                </a:lnTo>
                <a:close/>
              </a:path>
              <a:path w="260984" h="200660">
                <a:moveTo>
                  <a:pt x="61721" y="508"/>
                </a:moveTo>
                <a:lnTo>
                  <a:pt x="22529" y="12446"/>
                </a:lnTo>
                <a:lnTo>
                  <a:pt x="1078" y="51863"/>
                </a:lnTo>
                <a:lnTo>
                  <a:pt x="0" y="66294"/>
                </a:lnTo>
                <a:lnTo>
                  <a:pt x="992" y="78890"/>
                </a:lnTo>
                <a:lnTo>
                  <a:pt x="21552" y="116228"/>
                </a:lnTo>
                <a:lnTo>
                  <a:pt x="52704" y="128143"/>
                </a:lnTo>
                <a:lnTo>
                  <a:pt x="55778" y="128143"/>
                </a:lnTo>
                <a:lnTo>
                  <a:pt x="57391" y="128015"/>
                </a:lnTo>
                <a:lnTo>
                  <a:pt x="59067" y="128015"/>
                </a:lnTo>
                <a:lnTo>
                  <a:pt x="60807" y="127888"/>
                </a:lnTo>
                <a:lnTo>
                  <a:pt x="105208" y="127888"/>
                </a:lnTo>
                <a:lnTo>
                  <a:pt x="112306" y="112660"/>
                </a:lnTo>
                <a:lnTo>
                  <a:pt x="115528" y="104901"/>
                </a:lnTo>
                <a:lnTo>
                  <a:pt x="118021" y="97905"/>
                </a:lnTo>
                <a:lnTo>
                  <a:pt x="118090" y="97662"/>
                </a:lnTo>
                <a:lnTo>
                  <a:pt x="61721" y="97662"/>
                </a:lnTo>
                <a:lnTo>
                  <a:pt x="56908" y="97536"/>
                </a:lnTo>
                <a:lnTo>
                  <a:pt x="52882" y="94614"/>
                </a:lnTo>
                <a:lnTo>
                  <a:pt x="46393" y="83185"/>
                </a:lnTo>
                <a:lnTo>
                  <a:pt x="44704" y="75564"/>
                </a:lnTo>
                <a:lnTo>
                  <a:pt x="44582" y="66294"/>
                </a:lnTo>
                <a:lnTo>
                  <a:pt x="44653" y="56134"/>
                </a:lnTo>
                <a:lnTo>
                  <a:pt x="46215" y="48387"/>
                </a:lnTo>
                <a:lnTo>
                  <a:pt x="52362" y="36957"/>
                </a:lnTo>
                <a:lnTo>
                  <a:pt x="56502" y="34036"/>
                </a:lnTo>
                <a:lnTo>
                  <a:pt x="61721" y="33909"/>
                </a:lnTo>
                <a:lnTo>
                  <a:pt x="117489" y="33909"/>
                </a:lnTo>
                <a:lnTo>
                  <a:pt x="116484" y="30987"/>
                </a:lnTo>
                <a:lnTo>
                  <a:pt x="87160" y="4952"/>
                </a:lnTo>
                <a:lnTo>
                  <a:pt x="68641" y="791"/>
                </a:lnTo>
                <a:lnTo>
                  <a:pt x="61721" y="508"/>
                </a:lnTo>
                <a:close/>
              </a:path>
              <a:path w="260984" h="200660">
                <a:moveTo>
                  <a:pt x="117489" y="33909"/>
                </a:moveTo>
                <a:lnTo>
                  <a:pt x="61721" y="33909"/>
                </a:lnTo>
                <a:lnTo>
                  <a:pt x="67144" y="34036"/>
                </a:lnTo>
                <a:lnTo>
                  <a:pt x="71386" y="36957"/>
                </a:lnTo>
                <a:lnTo>
                  <a:pt x="77495" y="48387"/>
                </a:lnTo>
                <a:lnTo>
                  <a:pt x="79044" y="56134"/>
                </a:lnTo>
                <a:lnTo>
                  <a:pt x="78981" y="75564"/>
                </a:lnTo>
                <a:lnTo>
                  <a:pt x="61721" y="97662"/>
                </a:lnTo>
                <a:lnTo>
                  <a:pt x="118090" y="97662"/>
                </a:lnTo>
                <a:lnTo>
                  <a:pt x="122986" y="64515"/>
                </a:lnTo>
                <a:lnTo>
                  <a:pt x="122817" y="57540"/>
                </a:lnTo>
                <a:lnTo>
                  <a:pt x="122121" y="50911"/>
                </a:lnTo>
                <a:lnTo>
                  <a:pt x="120899" y="44638"/>
                </a:lnTo>
                <a:lnTo>
                  <a:pt x="119151" y="38735"/>
                </a:lnTo>
                <a:lnTo>
                  <a:pt x="117489" y="33909"/>
                </a:lnTo>
                <a:close/>
              </a:path>
              <a:path w="260984" h="200660">
                <a:moveTo>
                  <a:pt x="255810" y="35178"/>
                </a:moveTo>
                <a:lnTo>
                  <a:pt x="194792" y="35178"/>
                </a:lnTo>
                <a:lnTo>
                  <a:pt x="199567" y="35306"/>
                </a:lnTo>
                <a:lnTo>
                  <a:pt x="203923" y="35306"/>
                </a:lnTo>
                <a:lnTo>
                  <a:pt x="207606" y="37211"/>
                </a:lnTo>
                <a:lnTo>
                  <a:pt x="210629" y="41021"/>
                </a:lnTo>
                <a:lnTo>
                  <a:pt x="213639" y="44958"/>
                </a:lnTo>
                <a:lnTo>
                  <a:pt x="215214" y="50546"/>
                </a:lnTo>
                <a:lnTo>
                  <a:pt x="215379" y="61087"/>
                </a:lnTo>
                <a:lnTo>
                  <a:pt x="214731" y="64770"/>
                </a:lnTo>
                <a:lnTo>
                  <a:pt x="213423" y="68834"/>
                </a:lnTo>
                <a:lnTo>
                  <a:pt x="212115" y="73025"/>
                </a:lnTo>
                <a:lnTo>
                  <a:pt x="209930" y="77088"/>
                </a:lnTo>
                <a:lnTo>
                  <a:pt x="206883" y="81152"/>
                </a:lnTo>
                <a:lnTo>
                  <a:pt x="164592" y="133985"/>
                </a:lnTo>
                <a:lnTo>
                  <a:pt x="157648" y="142990"/>
                </a:lnTo>
                <a:lnTo>
                  <a:pt x="139931" y="179847"/>
                </a:lnTo>
                <a:lnTo>
                  <a:pt x="138760" y="200025"/>
                </a:lnTo>
                <a:lnTo>
                  <a:pt x="247116" y="200025"/>
                </a:lnTo>
                <a:lnTo>
                  <a:pt x="251574" y="200151"/>
                </a:lnTo>
                <a:lnTo>
                  <a:pt x="254889" y="199136"/>
                </a:lnTo>
                <a:lnTo>
                  <a:pt x="257086" y="196976"/>
                </a:lnTo>
                <a:lnTo>
                  <a:pt x="259283" y="194945"/>
                </a:lnTo>
                <a:lnTo>
                  <a:pt x="260375" y="191643"/>
                </a:lnTo>
                <a:lnTo>
                  <a:pt x="260375" y="165988"/>
                </a:lnTo>
                <a:lnTo>
                  <a:pt x="189052" y="165988"/>
                </a:lnTo>
                <a:lnTo>
                  <a:pt x="243382" y="98552"/>
                </a:lnTo>
                <a:lnTo>
                  <a:pt x="259689" y="58165"/>
                </a:lnTo>
                <a:lnTo>
                  <a:pt x="258653" y="45612"/>
                </a:lnTo>
                <a:lnTo>
                  <a:pt x="255810" y="35178"/>
                </a:lnTo>
                <a:close/>
              </a:path>
              <a:path w="260984" h="200660">
                <a:moveTo>
                  <a:pt x="208610" y="0"/>
                </a:moveTo>
                <a:lnTo>
                  <a:pt x="199339" y="0"/>
                </a:lnTo>
                <a:lnTo>
                  <a:pt x="185444" y="1123"/>
                </a:lnTo>
                <a:lnTo>
                  <a:pt x="147525" y="27753"/>
                </a:lnTo>
                <a:lnTo>
                  <a:pt x="138760" y="65150"/>
                </a:lnTo>
                <a:lnTo>
                  <a:pt x="183337" y="65150"/>
                </a:lnTo>
                <a:lnTo>
                  <a:pt x="183426" y="54737"/>
                </a:lnTo>
                <a:lnTo>
                  <a:pt x="184962" y="47117"/>
                </a:lnTo>
                <a:lnTo>
                  <a:pt x="187934" y="42290"/>
                </a:lnTo>
                <a:lnTo>
                  <a:pt x="190919" y="37592"/>
                </a:lnTo>
                <a:lnTo>
                  <a:pt x="194792" y="35178"/>
                </a:lnTo>
                <a:lnTo>
                  <a:pt x="255810" y="35178"/>
                </a:lnTo>
                <a:lnTo>
                  <a:pt x="255603" y="34417"/>
                </a:lnTo>
                <a:lnTo>
                  <a:pt x="216928" y="1397"/>
                </a:lnTo>
                <a:lnTo>
                  <a:pt x="20861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0488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03782" y="3655059"/>
            <a:ext cx="599440" cy="210185"/>
          </a:xfrm>
          <a:custGeom>
            <a:avLst/>
            <a:gdLst/>
            <a:ahLst/>
            <a:cxnLst/>
            <a:rect l="l" t="t" r="r" b="b"/>
            <a:pathLst>
              <a:path w="599439" h="210185">
                <a:moveTo>
                  <a:pt x="598932" y="173989"/>
                </a:moveTo>
                <a:lnTo>
                  <a:pt x="404241" y="173989"/>
                </a:lnTo>
                <a:lnTo>
                  <a:pt x="404241" y="197612"/>
                </a:lnTo>
                <a:lnTo>
                  <a:pt x="406019" y="201802"/>
                </a:lnTo>
                <a:lnTo>
                  <a:pt x="412750" y="207772"/>
                </a:lnTo>
                <a:lnTo>
                  <a:pt x="416941" y="209295"/>
                </a:lnTo>
                <a:lnTo>
                  <a:pt x="422275" y="209423"/>
                </a:lnTo>
                <a:lnTo>
                  <a:pt x="580898" y="209423"/>
                </a:lnTo>
                <a:lnTo>
                  <a:pt x="586359" y="209295"/>
                </a:lnTo>
                <a:lnTo>
                  <a:pt x="590676" y="207772"/>
                </a:lnTo>
                <a:lnTo>
                  <a:pt x="597154" y="201802"/>
                </a:lnTo>
                <a:lnTo>
                  <a:pt x="598932" y="197612"/>
                </a:lnTo>
                <a:lnTo>
                  <a:pt x="598932" y="173989"/>
                </a:lnTo>
                <a:close/>
              </a:path>
              <a:path w="599439" h="210185">
                <a:moveTo>
                  <a:pt x="391668" y="173989"/>
                </a:moveTo>
                <a:lnTo>
                  <a:pt x="196977" y="173989"/>
                </a:lnTo>
                <a:lnTo>
                  <a:pt x="196977" y="197612"/>
                </a:lnTo>
                <a:lnTo>
                  <a:pt x="198755" y="201802"/>
                </a:lnTo>
                <a:lnTo>
                  <a:pt x="205486" y="207772"/>
                </a:lnTo>
                <a:lnTo>
                  <a:pt x="209677" y="209295"/>
                </a:lnTo>
                <a:lnTo>
                  <a:pt x="215011" y="209423"/>
                </a:lnTo>
                <a:lnTo>
                  <a:pt x="373634" y="209423"/>
                </a:lnTo>
                <a:lnTo>
                  <a:pt x="379094" y="209295"/>
                </a:lnTo>
                <a:lnTo>
                  <a:pt x="383413" y="207772"/>
                </a:lnTo>
                <a:lnTo>
                  <a:pt x="389890" y="201802"/>
                </a:lnTo>
                <a:lnTo>
                  <a:pt x="391668" y="197612"/>
                </a:lnTo>
                <a:lnTo>
                  <a:pt x="391668" y="173989"/>
                </a:lnTo>
                <a:close/>
              </a:path>
              <a:path w="599439" h="210185">
                <a:moveTo>
                  <a:pt x="317627" y="140080"/>
                </a:moveTo>
                <a:lnTo>
                  <a:pt x="271399" y="140080"/>
                </a:lnTo>
                <a:lnTo>
                  <a:pt x="271399" y="173989"/>
                </a:lnTo>
                <a:lnTo>
                  <a:pt x="317627" y="173989"/>
                </a:lnTo>
                <a:lnTo>
                  <a:pt x="317627" y="140080"/>
                </a:lnTo>
                <a:close/>
              </a:path>
              <a:path w="599439" h="210185">
                <a:moveTo>
                  <a:pt x="253873" y="380"/>
                </a:moveTo>
                <a:lnTo>
                  <a:pt x="207645" y="380"/>
                </a:lnTo>
                <a:lnTo>
                  <a:pt x="207645" y="122681"/>
                </a:lnTo>
                <a:lnTo>
                  <a:pt x="209042" y="126491"/>
                </a:lnTo>
                <a:lnTo>
                  <a:pt x="211836" y="129159"/>
                </a:lnTo>
                <a:lnTo>
                  <a:pt x="214503" y="131825"/>
                </a:lnTo>
                <a:lnTo>
                  <a:pt x="218567" y="133223"/>
                </a:lnTo>
                <a:lnTo>
                  <a:pt x="370331" y="133223"/>
                </a:lnTo>
                <a:lnTo>
                  <a:pt x="374269" y="131825"/>
                </a:lnTo>
                <a:lnTo>
                  <a:pt x="377063" y="129159"/>
                </a:lnTo>
                <a:lnTo>
                  <a:pt x="379730" y="126491"/>
                </a:lnTo>
                <a:lnTo>
                  <a:pt x="381126" y="122681"/>
                </a:lnTo>
                <a:lnTo>
                  <a:pt x="381126" y="97789"/>
                </a:lnTo>
                <a:lnTo>
                  <a:pt x="253873" y="97789"/>
                </a:lnTo>
                <a:lnTo>
                  <a:pt x="253873" y="66039"/>
                </a:lnTo>
                <a:lnTo>
                  <a:pt x="381126" y="66039"/>
                </a:lnTo>
                <a:lnTo>
                  <a:pt x="381126" y="30606"/>
                </a:lnTo>
                <a:lnTo>
                  <a:pt x="253873" y="30606"/>
                </a:lnTo>
                <a:lnTo>
                  <a:pt x="253873" y="380"/>
                </a:lnTo>
                <a:close/>
              </a:path>
              <a:path w="599439" h="210185">
                <a:moveTo>
                  <a:pt x="381126" y="66039"/>
                </a:moveTo>
                <a:lnTo>
                  <a:pt x="334772" y="66039"/>
                </a:lnTo>
                <a:lnTo>
                  <a:pt x="334772" y="97789"/>
                </a:lnTo>
                <a:lnTo>
                  <a:pt x="381126" y="97789"/>
                </a:lnTo>
                <a:lnTo>
                  <a:pt x="381126" y="66039"/>
                </a:lnTo>
                <a:close/>
              </a:path>
              <a:path w="599439" h="210185">
                <a:moveTo>
                  <a:pt x="381126" y="380"/>
                </a:moveTo>
                <a:lnTo>
                  <a:pt x="334772" y="380"/>
                </a:lnTo>
                <a:lnTo>
                  <a:pt x="334772" y="30606"/>
                </a:lnTo>
                <a:lnTo>
                  <a:pt x="381126" y="30606"/>
                </a:lnTo>
                <a:lnTo>
                  <a:pt x="381126" y="380"/>
                </a:lnTo>
                <a:close/>
              </a:path>
              <a:path w="599439" h="210185">
                <a:moveTo>
                  <a:pt x="588391" y="635"/>
                </a:moveTo>
                <a:lnTo>
                  <a:pt x="414909" y="635"/>
                </a:lnTo>
                <a:lnTo>
                  <a:pt x="414909" y="124840"/>
                </a:lnTo>
                <a:lnTo>
                  <a:pt x="416051" y="128142"/>
                </a:lnTo>
                <a:lnTo>
                  <a:pt x="420624" y="132206"/>
                </a:lnTo>
                <a:lnTo>
                  <a:pt x="423925" y="133223"/>
                </a:lnTo>
                <a:lnTo>
                  <a:pt x="582168" y="133223"/>
                </a:lnTo>
                <a:lnTo>
                  <a:pt x="585469" y="132206"/>
                </a:lnTo>
                <a:lnTo>
                  <a:pt x="590042" y="128142"/>
                </a:lnTo>
                <a:lnTo>
                  <a:pt x="591185" y="124840"/>
                </a:lnTo>
                <a:lnTo>
                  <a:pt x="591185" y="97789"/>
                </a:lnTo>
                <a:lnTo>
                  <a:pt x="461391" y="97789"/>
                </a:lnTo>
                <a:lnTo>
                  <a:pt x="461391" y="36322"/>
                </a:lnTo>
                <a:lnTo>
                  <a:pt x="579374" y="36322"/>
                </a:lnTo>
                <a:lnTo>
                  <a:pt x="582803" y="35305"/>
                </a:lnTo>
                <a:lnTo>
                  <a:pt x="585088" y="33274"/>
                </a:lnTo>
                <a:lnTo>
                  <a:pt x="587248" y="31241"/>
                </a:lnTo>
                <a:lnTo>
                  <a:pt x="588391" y="27939"/>
                </a:lnTo>
                <a:lnTo>
                  <a:pt x="588391" y="635"/>
                </a:lnTo>
                <a:close/>
              </a:path>
              <a:path w="599439" h="210185">
                <a:moveTo>
                  <a:pt x="111759" y="635"/>
                </a:moveTo>
                <a:lnTo>
                  <a:pt x="0" y="635"/>
                </a:lnTo>
                <a:lnTo>
                  <a:pt x="0" y="26797"/>
                </a:lnTo>
                <a:lnTo>
                  <a:pt x="1396" y="30225"/>
                </a:lnTo>
                <a:lnTo>
                  <a:pt x="3937" y="32512"/>
                </a:lnTo>
                <a:lnTo>
                  <a:pt x="6477" y="34925"/>
                </a:lnTo>
                <a:lnTo>
                  <a:pt x="9652" y="36067"/>
                </a:lnTo>
                <a:lnTo>
                  <a:pt x="63246" y="36067"/>
                </a:lnTo>
                <a:lnTo>
                  <a:pt x="63246" y="76580"/>
                </a:lnTo>
                <a:lnTo>
                  <a:pt x="0" y="76580"/>
                </a:lnTo>
                <a:lnTo>
                  <a:pt x="0" y="102742"/>
                </a:lnTo>
                <a:lnTo>
                  <a:pt x="1270" y="105917"/>
                </a:lnTo>
                <a:lnTo>
                  <a:pt x="3683" y="108330"/>
                </a:lnTo>
                <a:lnTo>
                  <a:pt x="5968" y="110743"/>
                </a:lnTo>
                <a:lnTo>
                  <a:pt x="9143" y="111887"/>
                </a:lnTo>
                <a:lnTo>
                  <a:pt x="12954" y="112013"/>
                </a:lnTo>
                <a:lnTo>
                  <a:pt x="62103" y="112013"/>
                </a:lnTo>
                <a:lnTo>
                  <a:pt x="61087" y="120776"/>
                </a:lnTo>
                <a:lnTo>
                  <a:pt x="36064" y="161738"/>
                </a:lnTo>
                <a:lnTo>
                  <a:pt x="381" y="172847"/>
                </a:lnTo>
                <a:lnTo>
                  <a:pt x="381" y="208661"/>
                </a:lnTo>
                <a:lnTo>
                  <a:pt x="46688" y="200913"/>
                </a:lnTo>
                <a:lnTo>
                  <a:pt x="82042" y="177545"/>
                </a:lnTo>
                <a:lnTo>
                  <a:pt x="104330" y="140350"/>
                </a:lnTo>
                <a:lnTo>
                  <a:pt x="111759" y="90297"/>
                </a:lnTo>
                <a:lnTo>
                  <a:pt x="111759" y="635"/>
                </a:lnTo>
                <a:close/>
              </a:path>
              <a:path w="599439" h="210185">
                <a:moveTo>
                  <a:pt x="171831" y="0"/>
                </a:moveTo>
                <a:lnTo>
                  <a:pt x="125476" y="0"/>
                </a:lnTo>
                <a:lnTo>
                  <a:pt x="125476" y="210057"/>
                </a:lnTo>
                <a:lnTo>
                  <a:pt x="146304" y="210057"/>
                </a:lnTo>
                <a:lnTo>
                  <a:pt x="150240" y="209295"/>
                </a:lnTo>
                <a:lnTo>
                  <a:pt x="171831" y="184530"/>
                </a:lnTo>
                <a:lnTo>
                  <a:pt x="17183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71675" y="3655059"/>
            <a:ext cx="410845" cy="211454"/>
          </a:xfrm>
          <a:custGeom>
            <a:avLst/>
            <a:gdLst/>
            <a:ahLst/>
            <a:cxnLst/>
            <a:rect l="l" t="t" r="r" b="b"/>
            <a:pathLst>
              <a:path w="410844" h="211454">
                <a:moveTo>
                  <a:pt x="346456" y="120395"/>
                </a:moveTo>
                <a:lnTo>
                  <a:pt x="249047" y="120395"/>
                </a:lnTo>
                <a:lnTo>
                  <a:pt x="241232" y="120995"/>
                </a:lnTo>
                <a:lnTo>
                  <a:pt x="211907" y="146016"/>
                </a:lnTo>
                <a:lnTo>
                  <a:pt x="211074" y="153542"/>
                </a:lnTo>
                <a:lnTo>
                  <a:pt x="211074" y="177800"/>
                </a:lnTo>
                <a:lnTo>
                  <a:pt x="234156" y="208772"/>
                </a:lnTo>
                <a:lnTo>
                  <a:pt x="249047" y="210947"/>
                </a:lnTo>
                <a:lnTo>
                  <a:pt x="346456" y="210947"/>
                </a:lnTo>
                <a:lnTo>
                  <a:pt x="381492" y="191960"/>
                </a:lnTo>
                <a:lnTo>
                  <a:pt x="384429" y="177800"/>
                </a:lnTo>
                <a:lnTo>
                  <a:pt x="384429" y="174370"/>
                </a:lnTo>
                <a:lnTo>
                  <a:pt x="264541" y="174370"/>
                </a:lnTo>
                <a:lnTo>
                  <a:pt x="261493" y="173609"/>
                </a:lnTo>
                <a:lnTo>
                  <a:pt x="259969" y="172085"/>
                </a:lnTo>
                <a:lnTo>
                  <a:pt x="258318" y="170561"/>
                </a:lnTo>
                <a:lnTo>
                  <a:pt x="257682" y="168655"/>
                </a:lnTo>
                <a:lnTo>
                  <a:pt x="257682" y="162178"/>
                </a:lnTo>
                <a:lnTo>
                  <a:pt x="258318" y="160147"/>
                </a:lnTo>
                <a:lnTo>
                  <a:pt x="259969" y="158623"/>
                </a:lnTo>
                <a:lnTo>
                  <a:pt x="261493" y="157099"/>
                </a:lnTo>
                <a:lnTo>
                  <a:pt x="264541" y="156337"/>
                </a:lnTo>
                <a:lnTo>
                  <a:pt x="384429" y="156337"/>
                </a:lnTo>
                <a:lnTo>
                  <a:pt x="384429" y="153542"/>
                </a:lnTo>
                <a:lnTo>
                  <a:pt x="361505" y="122618"/>
                </a:lnTo>
                <a:lnTo>
                  <a:pt x="354361" y="120995"/>
                </a:lnTo>
                <a:lnTo>
                  <a:pt x="346456" y="120395"/>
                </a:lnTo>
                <a:close/>
              </a:path>
              <a:path w="410844" h="211454">
                <a:moveTo>
                  <a:pt x="384429" y="156337"/>
                </a:moveTo>
                <a:lnTo>
                  <a:pt x="331088" y="156337"/>
                </a:lnTo>
                <a:lnTo>
                  <a:pt x="334263" y="157099"/>
                </a:lnTo>
                <a:lnTo>
                  <a:pt x="335661" y="158623"/>
                </a:lnTo>
                <a:lnTo>
                  <a:pt x="337185" y="160147"/>
                </a:lnTo>
                <a:lnTo>
                  <a:pt x="337819" y="162178"/>
                </a:lnTo>
                <a:lnTo>
                  <a:pt x="337819" y="168655"/>
                </a:lnTo>
                <a:lnTo>
                  <a:pt x="337185" y="170561"/>
                </a:lnTo>
                <a:lnTo>
                  <a:pt x="335661" y="172085"/>
                </a:lnTo>
                <a:lnTo>
                  <a:pt x="334263" y="173609"/>
                </a:lnTo>
                <a:lnTo>
                  <a:pt x="331088" y="174370"/>
                </a:lnTo>
                <a:lnTo>
                  <a:pt x="384429" y="174370"/>
                </a:lnTo>
                <a:lnTo>
                  <a:pt x="384429" y="156337"/>
                </a:lnTo>
                <a:close/>
              </a:path>
              <a:path w="410844" h="211454">
                <a:moveTo>
                  <a:pt x="194691" y="173989"/>
                </a:moveTo>
                <a:lnTo>
                  <a:pt x="0" y="173989"/>
                </a:lnTo>
                <a:lnTo>
                  <a:pt x="0" y="197612"/>
                </a:lnTo>
                <a:lnTo>
                  <a:pt x="1777" y="201802"/>
                </a:lnTo>
                <a:lnTo>
                  <a:pt x="8508" y="207772"/>
                </a:lnTo>
                <a:lnTo>
                  <a:pt x="12700" y="209295"/>
                </a:lnTo>
                <a:lnTo>
                  <a:pt x="18033" y="209423"/>
                </a:lnTo>
                <a:lnTo>
                  <a:pt x="176656" y="209423"/>
                </a:lnTo>
                <a:lnTo>
                  <a:pt x="182118" y="209295"/>
                </a:lnTo>
                <a:lnTo>
                  <a:pt x="186436" y="207772"/>
                </a:lnTo>
                <a:lnTo>
                  <a:pt x="192912" y="201802"/>
                </a:lnTo>
                <a:lnTo>
                  <a:pt x="194691" y="197612"/>
                </a:lnTo>
                <a:lnTo>
                  <a:pt x="194691" y="173989"/>
                </a:lnTo>
                <a:close/>
              </a:path>
              <a:path w="410844" h="211454">
                <a:moveTo>
                  <a:pt x="98043" y="75437"/>
                </a:moveTo>
                <a:lnTo>
                  <a:pt x="51562" y="75437"/>
                </a:lnTo>
                <a:lnTo>
                  <a:pt x="51562" y="173989"/>
                </a:lnTo>
                <a:lnTo>
                  <a:pt x="98043" y="173989"/>
                </a:lnTo>
                <a:lnTo>
                  <a:pt x="98043" y="75437"/>
                </a:lnTo>
                <a:close/>
              </a:path>
              <a:path w="410844" h="211454">
                <a:moveTo>
                  <a:pt x="184150" y="635"/>
                </a:moveTo>
                <a:lnTo>
                  <a:pt x="10668" y="635"/>
                </a:lnTo>
                <a:lnTo>
                  <a:pt x="10413" y="21970"/>
                </a:lnTo>
                <a:lnTo>
                  <a:pt x="10541" y="26415"/>
                </a:lnTo>
                <a:lnTo>
                  <a:pt x="11937" y="29972"/>
                </a:lnTo>
                <a:lnTo>
                  <a:pt x="17399" y="34925"/>
                </a:lnTo>
                <a:lnTo>
                  <a:pt x="20574" y="36322"/>
                </a:lnTo>
                <a:lnTo>
                  <a:pt x="138049" y="36322"/>
                </a:lnTo>
                <a:lnTo>
                  <a:pt x="138029" y="96647"/>
                </a:lnTo>
                <a:lnTo>
                  <a:pt x="137880" y="103499"/>
                </a:lnTo>
                <a:lnTo>
                  <a:pt x="137366" y="111680"/>
                </a:lnTo>
                <a:lnTo>
                  <a:pt x="136495" y="120314"/>
                </a:lnTo>
                <a:lnTo>
                  <a:pt x="135255" y="129412"/>
                </a:lnTo>
                <a:lnTo>
                  <a:pt x="134493" y="135381"/>
                </a:lnTo>
                <a:lnTo>
                  <a:pt x="133223" y="141224"/>
                </a:lnTo>
                <a:lnTo>
                  <a:pt x="129920" y="152400"/>
                </a:lnTo>
                <a:lnTo>
                  <a:pt x="127888" y="157734"/>
                </a:lnTo>
                <a:lnTo>
                  <a:pt x="125475" y="162687"/>
                </a:lnTo>
                <a:lnTo>
                  <a:pt x="170942" y="162687"/>
                </a:lnTo>
                <a:lnTo>
                  <a:pt x="182453" y="122632"/>
                </a:lnTo>
                <a:lnTo>
                  <a:pt x="184040" y="103499"/>
                </a:lnTo>
                <a:lnTo>
                  <a:pt x="184150" y="635"/>
                </a:lnTo>
                <a:close/>
              </a:path>
              <a:path w="410844" h="211454">
                <a:moveTo>
                  <a:pt x="291592" y="35687"/>
                </a:moveTo>
                <a:lnTo>
                  <a:pt x="242697" y="35687"/>
                </a:lnTo>
                <a:lnTo>
                  <a:pt x="241032" y="45233"/>
                </a:lnTo>
                <a:lnTo>
                  <a:pt x="238521" y="53292"/>
                </a:lnTo>
                <a:lnTo>
                  <a:pt x="204216" y="78104"/>
                </a:lnTo>
                <a:lnTo>
                  <a:pt x="204216" y="115697"/>
                </a:lnTo>
                <a:lnTo>
                  <a:pt x="249086" y="103383"/>
                </a:lnTo>
                <a:lnTo>
                  <a:pt x="267588" y="86613"/>
                </a:lnTo>
                <a:lnTo>
                  <a:pt x="328549" y="86613"/>
                </a:lnTo>
                <a:lnTo>
                  <a:pt x="328549" y="78104"/>
                </a:lnTo>
                <a:lnTo>
                  <a:pt x="321405" y="76702"/>
                </a:lnTo>
                <a:lnTo>
                  <a:pt x="314642" y="74025"/>
                </a:lnTo>
                <a:lnTo>
                  <a:pt x="295401" y="53212"/>
                </a:lnTo>
                <a:lnTo>
                  <a:pt x="293624" y="48387"/>
                </a:lnTo>
                <a:lnTo>
                  <a:pt x="292354" y="42544"/>
                </a:lnTo>
                <a:lnTo>
                  <a:pt x="291592" y="35687"/>
                </a:lnTo>
                <a:close/>
              </a:path>
              <a:path w="410844" h="211454">
                <a:moveTo>
                  <a:pt x="328549" y="86613"/>
                </a:moveTo>
                <a:lnTo>
                  <a:pt x="267588" y="86613"/>
                </a:lnTo>
                <a:lnTo>
                  <a:pt x="271920" y="92854"/>
                </a:lnTo>
                <a:lnTo>
                  <a:pt x="305562" y="112267"/>
                </a:lnTo>
                <a:lnTo>
                  <a:pt x="328549" y="115697"/>
                </a:lnTo>
                <a:lnTo>
                  <a:pt x="328549" y="86613"/>
                </a:lnTo>
                <a:close/>
              </a:path>
              <a:path w="410844" h="211454">
                <a:moveTo>
                  <a:pt x="327279" y="380"/>
                </a:moveTo>
                <a:lnTo>
                  <a:pt x="205358" y="380"/>
                </a:lnTo>
                <a:lnTo>
                  <a:pt x="205358" y="27431"/>
                </a:lnTo>
                <a:lnTo>
                  <a:pt x="206501" y="30734"/>
                </a:lnTo>
                <a:lnTo>
                  <a:pt x="208661" y="32638"/>
                </a:lnTo>
                <a:lnTo>
                  <a:pt x="210819" y="34670"/>
                </a:lnTo>
                <a:lnTo>
                  <a:pt x="214249" y="35687"/>
                </a:lnTo>
                <a:lnTo>
                  <a:pt x="318388" y="35687"/>
                </a:lnTo>
                <a:lnTo>
                  <a:pt x="321691" y="34670"/>
                </a:lnTo>
                <a:lnTo>
                  <a:pt x="326136" y="30734"/>
                </a:lnTo>
                <a:lnTo>
                  <a:pt x="327279" y="27431"/>
                </a:lnTo>
                <a:lnTo>
                  <a:pt x="327279" y="380"/>
                </a:lnTo>
                <a:close/>
              </a:path>
              <a:path w="410844" h="211454">
                <a:moveTo>
                  <a:pt x="380492" y="0"/>
                </a:moveTo>
                <a:lnTo>
                  <a:pt x="334137" y="0"/>
                </a:lnTo>
                <a:lnTo>
                  <a:pt x="334137" y="115188"/>
                </a:lnTo>
                <a:lnTo>
                  <a:pt x="362838" y="115188"/>
                </a:lnTo>
                <a:lnTo>
                  <a:pt x="368300" y="115062"/>
                </a:lnTo>
                <a:lnTo>
                  <a:pt x="372618" y="113664"/>
                </a:lnTo>
                <a:lnTo>
                  <a:pt x="375666" y="110870"/>
                </a:lnTo>
                <a:lnTo>
                  <a:pt x="378841" y="108203"/>
                </a:lnTo>
                <a:lnTo>
                  <a:pt x="380492" y="104393"/>
                </a:lnTo>
                <a:lnTo>
                  <a:pt x="380492" y="75437"/>
                </a:lnTo>
                <a:lnTo>
                  <a:pt x="399669" y="75437"/>
                </a:lnTo>
                <a:lnTo>
                  <a:pt x="403606" y="74294"/>
                </a:lnTo>
                <a:lnTo>
                  <a:pt x="409194" y="69976"/>
                </a:lnTo>
                <a:lnTo>
                  <a:pt x="410591" y="66548"/>
                </a:lnTo>
                <a:lnTo>
                  <a:pt x="410718" y="35813"/>
                </a:lnTo>
                <a:lnTo>
                  <a:pt x="380492" y="35813"/>
                </a:lnTo>
                <a:lnTo>
                  <a:pt x="38049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5604" y="4089146"/>
            <a:ext cx="260985" cy="203200"/>
          </a:xfrm>
          <a:custGeom>
            <a:avLst/>
            <a:gdLst/>
            <a:ahLst/>
            <a:cxnLst/>
            <a:rect l="l" t="t" r="r" b="b"/>
            <a:pathLst>
              <a:path w="260984" h="203200">
                <a:moveTo>
                  <a:pt x="105283" y="128396"/>
                </a:moveTo>
                <a:lnTo>
                  <a:pt x="60807" y="128396"/>
                </a:lnTo>
                <a:lnTo>
                  <a:pt x="56516" y="137920"/>
                </a:lnTo>
                <a:lnTo>
                  <a:pt x="51914" y="147431"/>
                </a:lnTo>
                <a:lnTo>
                  <a:pt x="30979" y="184642"/>
                </a:lnTo>
                <a:lnTo>
                  <a:pt x="20345" y="200913"/>
                </a:lnTo>
                <a:lnTo>
                  <a:pt x="67437" y="200913"/>
                </a:lnTo>
                <a:lnTo>
                  <a:pt x="87553" y="164083"/>
                </a:lnTo>
                <a:lnTo>
                  <a:pt x="102006" y="135127"/>
                </a:lnTo>
                <a:lnTo>
                  <a:pt x="105283" y="128396"/>
                </a:lnTo>
                <a:close/>
              </a:path>
              <a:path w="260984" h="203200">
                <a:moveTo>
                  <a:pt x="61721" y="1142"/>
                </a:moveTo>
                <a:lnTo>
                  <a:pt x="22529" y="12953"/>
                </a:lnTo>
                <a:lnTo>
                  <a:pt x="1078" y="52498"/>
                </a:lnTo>
                <a:lnTo>
                  <a:pt x="0" y="66928"/>
                </a:lnTo>
                <a:lnTo>
                  <a:pt x="992" y="79525"/>
                </a:lnTo>
                <a:lnTo>
                  <a:pt x="21552" y="116810"/>
                </a:lnTo>
                <a:lnTo>
                  <a:pt x="52717" y="128777"/>
                </a:lnTo>
                <a:lnTo>
                  <a:pt x="55778" y="128777"/>
                </a:lnTo>
                <a:lnTo>
                  <a:pt x="60807" y="128396"/>
                </a:lnTo>
                <a:lnTo>
                  <a:pt x="105283" y="128396"/>
                </a:lnTo>
                <a:lnTo>
                  <a:pt x="112306" y="113295"/>
                </a:lnTo>
                <a:lnTo>
                  <a:pt x="115528" y="105536"/>
                </a:lnTo>
                <a:lnTo>
                  <a:pt x="118021" y="98540"/>
                </a:lnTo>
                <a:lnTo>
                  <a:pt x="118090" y="98298"/>
                </a:lnTo>
                <a:lnTo>
                  <a:pt x="61721" y="98298"/>
                </a:lnTo>
                <a:lnTo>
                  <a:pt x="56908" y="98170"/>
                </a:lnTo>
                <a:lnTo>
                  <a:pt x="52882" y="95250"/>
                </a:lnTo>
                <a:lnTo>
                  <a:pt x="46393" y="83819"/>
                </a:lnTo>
                <a:lnTo>
                  <a:pt x="44731" y="76200"/>
                </a:lnTo>
                <a:lnTo>
                  <a:pt x="44626" y="70230"/>
                </a:lnTo>
                <a:lnTo>
                  <a:pt x="44653" y="56768"/>
                </a:lnTo>
                <a:lnTo>
                  <a:pt x="46228" y="49021"/>
                </a:lnTo>
                <a:lnTo>
                  <a:pt x="52362" y="37591"/>
                </a:lnTo>
                <a:lnTo>
                  <a:pt x="56515" y="34670"/>
                </a:lnTo>
                <a:lnTo>
                  <a:pt x="61721" y="34543"/>
                </a:lnTo>
                <a:lnTo>
                  <a:pt x="117494" y="34543"/>
                </a:lnTo>
                <a:lnTo>
                  <a:pt x="116484" y="31623"/>
                </a:lnTo>
                <a:lnTo>
                  <a:pt x="112344" y="24764"/>
                </a:lnTo>
                <a:lnTo>
                  <a:pt x="106756" y="18923"/>
                </a:lnTo>
                <a:lnTo>
                  <a:pt x="101168" y="12953"/>
                </a:lnTo>
                <a:lnTo>
                  <a:pt x="68641" y="1426"/>
                </a:lnTo>
                <a:lnTo>
                  <a:pt x="61721" y="1142"/>
                </a:lnTo>
                <a:close/>
              </a:path>
              <a:path w="260984" h="203200">
                <a:moveTo>
                  <a:pt x="117494" y="34543"/>
                </a:moveTo>
                <a:lnTo>
                  <a:pt x="61721" y="34543"/>
                </a:lnTo>
                <a:lnTo>
                  <a:pt x="67144" y="34670"/>
                </a:lnTo>
                <a:lnTo>
                  <a:pt x="71386" y="37591"/>
                </a:lnTo>
                <a:lnTo>
                  <a:pt x="77495" y="49021"/>
                </a:lnTo>
                <a:lnTo>
                  <a:pt x="79044" y="56768"/>
                </a:lnTo>
                <a:lnTo>
                  <a:pt x="78993" y="76200"/>
                </a:lnTo>
                <a:lnTo>
                  <a:pt x="77345" y="83819"/>
                </a:lnTo>
                <a:lnTo>
                  <a:pt x="77244" y="84074"/>
                </a:lnTo>
                <a:lnTo>
                  <a:pt x="74091" y="89534"/>
                </a:lnTo>
                <a:lnTo>
                  <a:pt x="70878" y="95250"/>
                </a:lnTo>
                <a:lnTo>
                  <a:pt x="66751" y="98170"/>
                </a:lnTo>
                <a:lnTo>
                  <a:pt x="61721" y="98298"/>
                </a:lnTo>
                <a:lnTo>
                  <a:pt x="118090" y="98298"/>
                </a:lnTo>
                <a:lnTo>
                  <a:pt x="122986" y="65150"/>
                </a:lnTo>
                <a:lnTo>
                  <a:pt x="122818" y="58175"/>
                </a:lnTo>
                <a:lnTo>
                  <a:pt x="122123" y="51546"/>
                </a:lnTo>
                <a:lnTo>
                  <a:pt x="120904" y="45273"/>
                </a:lnTo>
                <a:lnTo>
                  <a:pt x="119164" y="39369"/>
                </a:lnTo>
                <a:lnTo>
                  <a:pt x="117494" y="34543"/>
                </a:lnTo>
                <a:close/>
              </a:path>
              <a:path w="260984" h="203200">
                <a:moveTo>
                  <a:pt x="179222" y="138937"/>
                </a:moveTo>
                <a:lnTo>
                  <a:pt x="134416" y="138937"/>
                </a:lnTo>
                <a:lnTo>
                  <a:pt x="135624" y="153793"/>
                </a:lnTo>
                <a:lnTo>
                  <a:pt x="160427" y="193784"/>
                </a:lnTo>
                <a:lnTo>
                  <a:pt x="197738" y="202945"/>
                </a:lnTo>
                <a:lnTo>
                  <a:pt x="211419" y="201922"/>
                </a:lnTo>
                <a:lnTo>
                  <a:pt x="250959" y="177798"/>
                </a:lnTo>
                <a:lnTo>
                  <a:pt x="255737" y="168782"/>
                </a:lnTo>
                <a:lnTo>
                  <a:pt x="192189" y="168782"/>
                </a:lnTo>
                <a:lnTo>
                  <a:pt x="187756" y="166369"/>
                </a:lnTo>
                <a:lnTo>
                  <a:pt x="184454" y="161416"/>
                </a:lnTo>
                <a:lnTo>
                  <a:pt x="181152" y="156590"/>
                </a:lnTo>
                <a:lnTo>
                  <a:pt x="179412" y="149098"/>
                </a:lnTo>
                <a:lnTo>
                  <a:pt x="179222" y="138937"/>
                </a:lnTo>
                <a:close/>
              </a:path>
              <a:path w="260984" h="203200">
                <a:moveTo>
                  <a:pt x="253442" y="34289"/>
                </a:moveTo>
                <a:lnTo>
                  <a:pt x="201904" y="34289"/>
                </a:lnTo>
                <a:lnTo>
                  <a:pt x="205409" y="36321"/>
                </a:lnTo>
                <a:lnTo>
                  <a:pt x="208457" y="40258"/>
                </a:lnTo>
                <a:lnTo>
                  <a:pt x="211505" y="44323"/>
                </a:lnTo>
                <a:lnTo>
                  <a:pt x="213118" y="50418"/>
                </a:lnTo>
                <a:lnTo>
                  <a:pt x="213183" y="62356"/>
                </a:lnTo>
                <a:lnTo>
                  <a:pt x="213093" y="65786"/>
                </a:lnTo>
                <a:lnTo>
                  <a:pt x="211315" y="71627"/>
                </a:lnTo>
                <a:lnTo>
                  <a:pt x="204571" y="80263"/>
                </a:lnTo>
                <a:lnTo>
                  <a:pt x="200799" y="82423"/>
                </a:lnTo>
                <a:lnTo>
                  <a:pt x="196596" y="82550"/>
                </a:lnTo>
                <a:lnTo>
                  <a:pt x="185851" y="82550"/>
                </a:lnTo>
                <a:lnTo>
                  <a:pt x="185851" y="115696"/>
                </a:lnTo>
                <a:lnTo>
                  <a:pt x="202095" y="115696"/>
                </a:lnTo>
                <a:lnTo>
                  <a:pt x="206641" y="117982"/>
                </a:lnTo>
                <a:lnTo>
                  <a:pt x="213817" y="127126"/>
                </a:lnTo>
                <a:lnTo>
                  <a:pt x="215671" y="133730"/>
                </a:lnTo>
                <a:lnTo>
                  <a:pt x="215673" y="149098"/>
                </a:lnTo>
                <a:lnTo>
                  <a:pt x="215633" y="151256"/>
                </a:lnTo>
                <a:lnTo>
                  <a:pt x="213791" y="157733"/>
                </a:lnTo>
                <a:lnTo>
                  <a:pt x="210286" y="162178"/>
                </a:lnTo>
                <a:lnTo>
                  <a:pt x="206781" y="166496"/>
                </a:lnTo>
                <a:lnTo>
                  <a:pt x="202590" y="168655"/>
                </a:lnTo>
                <a:lnTo>
                  <a:pt x="197738" y="168655"/>
                </a:lnTo>
                <a:lnTo>
                  <a:pt x="192189" y="168782"/>
                </a:lnTo>
                <a:lnTo>
                  <a:pt x="255737" y="168782"/>
                </a:lnTo>
                <a:lnTo>
                  <a:pt x="256317" y="167687"/>
                </a:lnTo>
                <a:lnTo>
                  <a:pt x="259532" y="156219"/>
                </a:lnTo>
                <a:lnTo>
                  <a:pt x="260603" y="143382"/>
                </a:lnTo>
                <a:lnTo>
                  <a:pt x="260082" y="136405"/>
                </a:lnTo>
                <a:lnTo>
                  <a:pt x="240614" y="102107"/>
                </a:lnTo>
                <a:lnTo>
                  <a:pt x="233172" y="98043"/>
                </a:lnTo>
                <a:lnTo>
                  <a:pt x="240296" y="95503"/>
                </a:lnTo>
                <a:lnTo>
                  <a:pt x="257519" y="58546"/>
                </a:lnTo>
                <a:lnTo>
                  <a:pt x="257542" y="48275"/>
                </a:lnTo>
                <a:lnTo>
                  <a:pt x="256273" y="41275"/>
                </a:lnTo>
                <a:lnTo>
                  <a:pt x="253442" y="34289"/>
                </a:lnTo>
                <a:close/>
              </a:path>
              <a:path w="260984" h="203200">
                <a:moveTo>
                  <a:pt x="206552" y="0"/>
                </a:moveTo>
                <a:lnTo>
                  <a:pt x="188264" y="0"/>
                </a:lnTo>
                <a:lnTo>
                  <a:pt x="180124" y="1396"/>
                </a:lnTo>
                <a:lnTo>
                  <a:pt x="165633" y="6730"/>
                </a:lnTo>
                <a:lnTo>
                  <a:pt x="159207" y="10794"/>
                </a:lnTo>
                <a:lnTo>
                  <a:pt x="153619" y="16255"/>
                </a:lnTo>
                <a:lnTo>
                  <a:pt x="148018" y="21589"/>
                </a:lnTo>
                <a:lnTo>
                  <a:pt x="136474" y="62356"/>
                </a:lnTo>
                <a:lnTo>
                  <a:pt x="181051" y="62356"/>
                </a:lnTo>
                <a:lnTo>
                  <a:pt x="181584" y="52831"/>
                </a:lnTo>
                <a:lnTo>
                  <a:pt x="183375" y="45719"/>
                </a:lnTo>
                <a:lnTo>
                  <a:pt x="189471" y="36575"/>
                </a:lnTo>
                <a:lnTo>
                  <a:pt x="193319" y="34289"/>
                </a:lnTo>
                <a:lnTo>
                  <a:pt x="253442" y="34289"/>
                </a:lnTo>
                <a:lnTo>
                  <a:pt x="250825" y="27686"/>
                </a:lnTo>
                <a:lnTo>
                  <a:pt x="246786" y="21589"/>
                </a:lnTo>
                <a:lnTo>
                  <a:pt x="241401" y="16255"/>
                </a:lnTo>
                <a:lnTo>
                  <a:pt x="236016" y="10794"/>
                </a:lnTo>
                <a:lnTo>
                  <a:pt x="229641" y="6730"/>
                </a:lnTo>
                <a:lnTo>
                  <a:pt x="214871" y="1396"/>
                </a:lnTo>
                <a:lnTo>
                  <a:pt x="20655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2052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04797" y="4075176"/>
            <a:ext cx="816610" cy="222250"/>
          </a:xfrm>
          <a:custGeom>
            <a:avLst/>
            <a:gdLst/>
            <a:ahLst/>
            <a:cxnLst/>
            <a:rect l="l" t="t" r="r" b="b"/>
            <a:pathLst>
              <a:path w="816610" h="222250">
                <a:moveTo>
                  <a:pt x="270002" y="125475"/>
                </a:moveTo>
                <a:lnTo>
                  <a:pt x="223520" y="125475"/>
                </a:lnTo>
                <a:lnTo>
                  <a:pt x="223520" y="212216"/>
                </a:lnTo>
                <a:lnTo>
                  <a:pt x="224790" y="215773"/>
                </a:lnTo>
                <a:lnTo>
                  <a:pt x="227330" y="218186"/>
                </a:lnTo>
                <a:lnTo>
                  <a:pt x="229870" y="220725"/>
                </a:lnTo>
                <a:lnTo>
                  <a:pt x="233426" y="221996"/>
                </a:lnTo>
                <a:lnTo>
                  <a:pt x="378968" y="221996"/>
                </a:lnTo>
                <a:lnTo>
                  <a:pt x="382524" y="220725"/>
                </a:lnTo>
                <a:lnTo>
                  <a:pt x="387731" y="215773"/>
                </a:lnTo>
                <a:lnTo>
                  <a:pt x="389001" y="212216"/>
                </a:lnTo>
                <a:lnTo>
                  <a:pt x="389001" y="186309"/>
                </a:lnTo>
                <a:lnTo>
                  <a:pt x="270002" y="186309"/>
                </a:lnTo>
                <a:lnTo>
                  <a:pt x="270002" y="173482"/>
                </a:lnTo>
                <a:lnTo>
                  <a:pt x="389001" y="173482"/>
                </a:lnTo>
                <a:lnTo>
                  <a:pt x="389001" y="137922"/>
                </a:lnTo>
                <a:lnTo>
                  <a:pt x="270002" y="137922"/>
                </a:lnTo>
                <a:lnTo>
                  <a:pt x="270002" y="125475"/>
                </a:lnTo>
                <a:close/>
              </a:path>
              <a:path w="816610" h="222250">
                <a:moveTo>
                  <a:pt x="389001" y="173482"/>
                </a:moveTo>
                <a:lnTo>
                  <a:pt x="342646" y="173482"/>
                </a:lnTo>
                <a:lnTo>
                  <a:pt x="342646" y="186309"/>
                </a:lnTo>
                <a:lnTo>
                  <a:pt x="389001" y="186309"/>
                </a:lnTo>
                <a:lnTo>
                  <a:pt x="389001" y="173482"/>
                </a:lnTo>
                <a:close/>
              </a:path>
              <a:path w="816610" h="222250">
                <a:moveTo>
                  <a:pt x="389001" y="125475"/>
                </a:moveTo>
                <a:lnTo>
                  <a:pt x="342646" y="125475"/>
                </a:lnTo>
                <a:lnTo>
                  <a:pt x="342646" y="137922"/>
                </a:lnTo>
                <a:lnTo>
                  <a:pt x="389001" y="137922"/>
                </a:lnTo>
                <a:lnTo>
                  <a:pt x="389001" y="125475"/>
                </a:lnTo>
                <a:close/>
              </a:path>
              <a:path w="816610" h="222250">
                <a:moveTo>
                  <a:pt x="479552" y="142875"/>
                </a:moveTo>
                <a:lnTo>
                  <a:pt x="432816" y="142875"/>
                </a:lnTo>
                <a:lnTo>
                  <a:pt x="432816" y="207645"/>
                </a:lnTo>
                <a:lnTo>
                  <a:pt x="432943" y="212216"/>
                </a:lnTo>
                <a:lnTo>
                  <a:pt x="434213" y="215773"/>
                </a:lnTo>
                <a:lnTo>
                  <a:pt x="436879" y="218186"/>
                </a:lnTo>
                <a:lnTo>
                  <a:pt x="439547" y="220725"/>
                </a:lnTo>
                <a:lnTo>
                  <a:pt x="443229" y="221996"/>
                </a:lnTo>
                <a:lnTo>
                  <a:pt x="586485" y="221996"/>
                </a:lnTo>
                <a:lnTo>
                  <a:pt x="590169" y="220725"/>
                </a:lnTo>
                <a:lnTo>
                  <a:pt x="592835" y="218186"/>
                </a:lnTo>
                <a:lnTo>
                  <a:pt x="595629" y="215773"/>
                </a:lnTo>
                <a:lnTo>
                  <a:pt x="596900" y="212216"/>
                </a:lnTo>
                <a:lnTo>
                  <a:pt x="597027" y="186309"/>
                </a:lnTo>
                <a:lnTo>
                  <a:pt x="479552" y="186309"/>
                </a:lnTo>
                <a:lnTo>
                  <a:pt x="479552" y="142875"/>
                </a:lnTo>
                <a:close/>
              </a:path>
              <a:path w="816610" h="222250">
                <a:moveTo>
                  <a:pt x="596265" y="11937"/>
                </a:moveTo>
                <a:lnTo>
                  <a:pt x="549910" y="11937"/>
                </a:lnTo>
                <a:lnTo>
                  <a:pt x="549910" y="42290"/>
                </a:lnTo>
                <a:lnTo>
                  <a:pt x="518541" y="42290"/>
                </a:lnTo>
                <a:lnTo>
                  <a:pt x="527812" y="77470"/>
                </a:lnTo>
                <a:lnTo>
                  <a:pt x="549910" y="77470"/>
                </a:lnTo>
                <a:lnTo>
                  <a:pt x="549910" y="158876"/>
                </a:lnTo>
                <a:lnTo>
                  <a:pt x="584200" y="158876"/>
                </a:lnTo>
                <a:lnTo>
                  <a:pt x="588391" y="157352"/>
                </a:lnTo>
                <a:lnTo>
                  <a:pt x="591566" y="154686"/>
                </a:lnTo>
                <a:lnTo>
                  <a:pt x="594614" y="151891"/>
                </a:lnTo>
                <a:lnTo>
                  <a:pt x="596265" y="148082"/>
                </a:lnTo>
                <a:lnTo>
                  <a:pt x="596265" y="11937"/>
                </a:lnTo>
                <a:close/>
              </a:path>
              <a:path w="816610" h="222250">
                <a:moveTo>
                  <a:pt x="501650" y="11684"/>
                </a:moveTo>
                <a:lnTo>
                  <a:pt x="454406" y="11684"/>
                </a:lnTo>
                <a:lnTo>
                  <a:pt x="454406" y="39115"/>
                </a:lnTo>
                <a:lnTo>
                  <a:pt x="453544" y="54302"/>
                </a:lnTo>
                <a:lnTo>
                  <a:pt x="437388" y="89788"/>
                </a:lnTo>
                <a:lnTo>
                  <a:pt x="414528" y="100202"/>
                </a:lnTo>
                <a:lnTo>
                  <a:pt x="414528" y="137668"/>
                </a:lnTo>
                <a:lnTo>
                  <a:pt x="457834" y="125475"/>
                </a:lnTo>
                <a:lnTo>
                  <a:pt x="467995" y="118490"/>
                </a:lnTo>
                <a:lnTo>
                  <a:pt x="472566" y="114935"/>
                </a:lnTo>
                <a:lnTo>
                  <a:pt x="475996" y="110871"/>
                </a:lnTo>
                <a:lnTo>
                  <a:pt x="478409" y="106552"/>
                </a:lnTo>
                <a:lnTo>
                  <a:pt x="541020" y="106552"/>
                </a:lnTo>
                <a:lnTo>
                  <a:pt x="541020" y="100202"/>
                </a:lnTo>
                <a:lnTo>
                  <a:pt x="536066" y="99568"/>
                </a:lnTo>
                <a:lnTo>
                  <a:pt x="531368" y="98044"/>
                </a:lnTo>
                <a:lnTo>
                  <a:pt x="504761" y="67071"/>
                </a:lnTo>
                <a:lnTo>
                  <a:pt x="501650" y="39115"/>
                </a:lnTo>
                <a:lnTo>
                  <a:pt x="501650" y="11684"/>
                </a:lnTo>
                <a:close/>
              </a:path>
              <a:path w="816610" h="222250">
                <a:moveTo>
                  <a:pt x="541020" y="106552"/>
                </a:moveTo>
                <a:lnTo>
                  <a:pt x="478409" y="106552"/>
                </a:lnTo>
                <a:lnTo>
                  <a:pt x="480568" y="110871"/>
                </a:lnTo>
                <a:lnTo>
                  <a:pt x="514266" y="132381"/>
                </a:lnTo>
                <a:lnTo>
                  <a:pt x="541020" y="137668"/>
                </a:lnTo>
                <a:lnTo>
                  <a:pt x="541020" y="106552"/>
                </a:lnTo>
                <a:close/>
              </a:path>
              <a:path w="816610" h="222250">
                <a:moveTo>
                  <a:pt x="65024" y="142875"/>
                </a:moveTo>
                <a:lnTo>
                  <a:pt x="18288" y="142875"/>
                </a:lnTo>
                <a:lnTo>
                  <a:pt x="18415" y="212216"/>
                </a:lnTo>
                <a:lnTo>
                  <a:pt x="19685" y="215773"/>
                </a:lnTo>
                <a:lnTo>
                  <a:pt x="22352" y="218186"/>
                </a:lnTo>
                <a:lnTo>
                  <a:pt x="25018" y="220725"/>
                </a:lnTo>
                <a:lnTo>
                  <a:pt x="28702" y="221996"/>
                </a:lnTo>
                <a:lnTo>
                  <a:pt x="171958" y="221996"/>
                </a:lnTo>
                <a:lnTo>
                  <a:pt x="175640" y="220725"/>
                </a:lnTo>
                <a:lnTo>
                  <a:pt x="178308" y="218186"/>
                </a:lnTo>
                <a:lnTo>
                  <a:pt x="181102" y="215773"/>
                </a:lnTo>
                <a:lnTo>
                  <a:pt x="182372" y="212216"/>
                </a:lnTo>
                <a:lnTo>
                  <a:pt x="182499" y="207645"/>
                </a:lnTo>
                <a:lnTo>
                  <a:pt x="182499" y="186309"/>
                </a:lnTo>
                <a:lnTo>
                  <a:pt x="65024" y="186309"/>
                </a:lnTo>
                <a:lnTo>
                  <a:pt x="65024" y="142875"/>
                </a:lnTo>
                <a:close/>
              </a:path>
              <a:path w="816610" h="222250">
                <a:moveTo>
                  <a:pt x="181737" y="11937"/>
                </a:moveTo>
                <a:lnTo>
                  <a:pt x="135382" y="11937"/>
                </a:lnTo>
                <a:lnTo>
                  <a:pt x="135382" y="42290"/>
                </a:lnTo>
                <a:lnTo>
                  <a:pt x="104013" y="42290"/>
                </a:lnTo>
                <a:lnTo>
                  <a:pt x="113284" y="77470"/>
                </a:lnTo>
                <a:lnTo>
                  <a:pt x="135382" y="77470"/>
                </a:lnTo>
                <a:lnTo>
                  <a:pt x="135382" y="158876"/>
                </a:lnTo>
                <a:lnTo>
                  <a:pt x="169672" y="158876"/>
                </a:lnTo>
                <a:lnTo>
                  <a:pt x="173863" y="157352"/>
                </a:lnTo>
                <a:lnTo>
                  <a:pt x="177038" y="154686"/>
                </a:lnTo>
                <a:lnTo>
                  <a:pt x="180086" y="151891"/>
                </a:lnTo>
                <a:lnTo>
                  <a:pt x="181737" y="148082"/>
                </a:lnTo>
                <a:lnTo>
                  <a:pt x="181737" y="11937"/>
                </a:lnTo>
                <a:close/>
              </a:path>
              <a:path w="816610" h="222250">
                <a:moveTo>
                  <a:pt x="87122" y="11684"/>
                </a:moveTo>
                <a:lnTo>
                  <a:pt x="39878" y="11684"/>
                </a:lnTo>
                <a:lnTo>
                  <a:pt x="39878" y="39115"/>
                </a:lnTo>
                <a:lnTo>
                  <a:pt x="39016" y="54302"/>
                </a:lnTo>
                <a:lnTo>
                  <a:pt x="22860" y="89788"/>
                </a:lnTo>
                <a:lnTo>
                  <a:pt x="0" y="100202"/>
                </a:lnTo>
                <a:lnTo>
                  <a:pt x="0" y="137668"/>
                </a:lnTo>
                <a:lnTo>
                  <a:pt x="43307" y="125475"/>
                </a:lnTo>
                <a:lnTo>
                  <a:pt x="53467" y="118490"/>
                </a:lnTo>
                <a:lnTo>
                  <a:pt x="58039" y="114935"/>
                </a:lnTo>
                <a:lnTo>
                  <a:pt x="61468" y="110871"/>
                </a:lnTo>
                <a:lnTo>
                  <a:pt x="63881" y="106552"/>
                </a:lnTo>
                <a:lnTo>
                  <a:pt x="126492" y="106552"/>
                </a:lnTo>
                <a:lnTo>
                  <a:pt x="126492" y="100202"/>
                </a:lnTo>
                <a:lnTo>
                  <a:pt x="121539" y="99568"/>
                </a:lnTo>
                <a:lnTo>
                  <a:pt x="116840" y="98044"/>
                </a:lnTo>
                <a:lnTo>
                  <a:pt x="90233" y="67071"/>
                </a:lnTo>
                <a:lnTo>
                  <a:pt x="87122" y="39115"/>
                </a:lnTo>
                <a:lnTo>
                  <a:pt x="87122" y="11684"/>
                </a:lnTo>
                <a:close/>
              </a:path>
              <a:path w="816610" h="222250">
                <a:moveTo>
                  <a:pt x="126492" y="106552"/>
                </a:moveTo>
                <a:lnTo>
                  <a:pt x="63881" y="106552"/>
                </a:lnTo>
                <a:lnTo>
                  <a:pt x="66040" y="110871"/>
                </a:lnTo>
                <a:lnTo>
                  <a:pt x="99738" y="132381"/>
                </a:lnTo>
                <a:lnTo>
                  <a:pt x="126492" y="137668"/>
                </a:lnTo>
                <a:lnTo>
                  <a:pt x="126492" y="106552"/>
                </a:lnTo>
                <a:close/>
              </a:path>
              <a:path w="816610" h="222250">
                <a:moveTo>
                  <a:pt x="804545" y="160020"/>
                </a:moveTo>
                <a:lnTo>
                  <a:pt x="757809" y="160020"/>
                </a:lnTo>
                <a:lnTo>
                  <a:pt x="757809" y="165100"/>
                </a:lnTo>
                <a:lnTo>
                  <a:pt x="630809" y="165100"/>
                </a:lnTo>
                <a:lnTo>
                  <a:pt x="630809" y="213613"/>
                </a:lnTo>
                <a:lnTo>
                  <a:pt x="631952" y="216915"/>
                </a:lnTo>
                <a:lnTo>
                  <a:pt x="634110" y="218948"/>
                </a:lnTo>
                <a:lnTo>
                  <a:pt x="636397" y="220979"/>
                </a:lnTo>
                <a:lnTo>
                  <a:pt x="639826" y="221996"/>
                </a:lnTo>
                <a:lnTo>
                  <a:pt x="797052" y="221996"/>
                </a:lnTo>
                <a:lnTo>
                  <a:pt x="800481" y="220979"/>
                </a:lnTo>
                <a:lnTo>
                  <a:pt x="802640" y="218948"/>
                </a:lnTo>
                <a:lnTo>
                  <a:pt x="804926" y="216915"/>
                </a:lnTo>
                <a:lnTo>
                  <a:pt x="806069" y="213613"/>
                </a:lnTo>
                <a:lnTo>
                  <a:pt x="806069" y="195072"/>
                </a:lnTo>
                <a:lnTo>
                  <a:pt x="677164" y="195072"/>
                </a:lnTo>
                <a:lnTo>
                  <a:pt x="677164" y="189737"/>
                </a:lnTo>
                <a:lnTo>
                  <a:pt x="796559" y="189737"/>
                </a:lnTo>
                <a:lnTo>
                  <a:pt x="799338" y="188849"/>
                </a:lnTo>
                <a:lnTo>
                  <a:pt x="801497" y="187071"/>
                </a:lnTo>
                <a:lnTo>
                  <a:pt x="803529" y="185165"/>
                </a:lnTo>
                <a:lnTo>
                  <a:pt x="804545" y="181990"/>
                </a:lnTo>
                <a:lnTo>
                  <a:pt x="804545" y="160020"/>
                </a:lnTo>
                <a:close/>
              </a:path>
              <a:path w="816610" h="222250">
                <a:moveTo>
                  <a:pt x="796559" y="189737"/>
                </a:moveTo>
                <a:lnTo>
                  <a:pt x="791718" y="189737"/>
                </a:lnTo>
                <a:lnTo>
                  <a:pt x="796163" y="189864"/>
                </a:lnTo>
                <a:lnTo>
                  <a:pt x="796559" y="189737"/>
                </a:lnTo>
                <a:close/>
              </a:path>
              <a:path w="816610" h="222250">
                <a:moveTo>
                  <a:pt x="804545" y="133985"/>
                </a:moveTo>
                <a:lnTo>
                  <a:pt x="630301" y="133985"/>
                </a:lnTo>
                <a:lnTo>
                  <a:pt x="630301" y="152273"/>
                </a:lnTo>
                <a:lnTo>
                  <a:pt x="631316" y="155448"/>
                </a:lnTo>
                <a:lnTo>
                  <a:pt x="633349" y="157352"/>
                </a:lnTo>
                <a:lnTo>
                  <a:pt x="635381" y="159131"/>
                </a:lnTo>
                <a:lnTo>
                  <a:pt x="638683" y="160147"/>
                </a:lnTo>
                <a:lnTo>
                  <a:pt x="643128" y="160020"/>
                </a:lnTo>
                <a:lnTo>
                  <a:pt x="804545" y="160020"/>
                </a:lnTo>
                <a:lnTo>
                  <a:pt x="804545" y="133985"/>
                </a:lnTo>
                <a:close/>
              </a:path>
              <a:path w="816610" h="222250">
                <a:moveTo>
                  <a:pt x="742822" y="125984"/>
                </a:moveTo>
                <a:lnTo>
                  <a:pt x="696341" y="125984"/>
                </a:lnTo>
                <a:lnTo>
                  <a:pt x="696341" y="133985"/>
                </a:lnTo>
                <a:lnTo>
                  <a:pt x="739521" y="133985"/>
                </a:lnTo>
                <a:lnTo>
                  <a:pt x="740537" y="133096"/>
                </a:lnTo>
                <a:lnTo>
                  <a:pt x="741299" y="131952"/>
                </a:lnTo>
                <a:lnTo>
                  <a:pt x="741807" y="130556"/>
                </a:lnTo>
                <a:lnTo>
                  <a:pt x="742315" y="129286"/>
                </a:lnTo>
                <a:lnTo>
                  <a:pt x="742696" y="127635"/>
                </a:lnTo>
                <a:lnTo>
                  <a:pt x="742822" y="125984"/>
                </a:lnTo>
                <a:close/>
              </a:path>
              <a:path w="816610" h="222250">
                <a:moveTo>
                  <a:pt x="816102" y="93725"/>
                </a:moveTo>
                <a:lnTo>
                  <a:pt x="620014" y="93725"/>
                </a:lnTo>
                <a:lnTo>
                  <a:pt x="620014" y="116966"/>
                </a:lnTo>
                <a:lnTo>
                  <a:pt x="621284" y="120523"/>
                </a:lnTo>
                <a:lnTo>
                  <a:pt x="623697" y="122682"/>
                </a:lnTo>
                <a:lnTo>
                  <a:pt x="626110" y="124968"/>
                </a:lnTo>
                <a:lnTo>
                  <a:pt x="629793" y="125984"/>
                </a:lnTo>
                <a:lnTo>
                  <a:pt x="806450" y="125984"/>
                </a:lnTo>
                <a:lnTo>
                  <a:pt x="810133" y="124968"/>
                </a:lnTo>
                <a:lnTo>
                  <a:pt x="812546" y="122682"/>
                </a:lnTo>
                <a:lnTo>
                  <a:pt x="814959" y="120523"/>
                </a:lnTo>
                <a:lnTo>
                  <a:pt x="816102" y="116966"/>
                </a:lnTo>
                <a:lnTo>
                  <a:pt x="816102" y="93725"/>
                </a:lnTo>
                <a:close/>
              </a:path>
              <a:path w="816610" h="222250">
                <a:moveTo>
                  <a:pt x="292989" y="11175"/>
                </a:moveTo>
                <a:lnTo>
                  <a:pt x="244094" y="11175"/>
                </a:lnTo>
                <a:lnTo>
                  <a:pt x="236501" y="11864"/>
                </a:lnTo>
                <a:lnTo>
                  <a:pt x="209423" y="47116"/>
                </a:lnTo>
                <a:lnTo>
                  <a:pt x="209423" y="84836"/>
                </a:lnTo>
                <a:lnTo>
                  <a:pt x="229743" y="118094"/>
                </a:lnTo>
                <a:lnTo>
                  <a:pt x="244094" y="120776"/>
                </a:lnTo>
                <a:lnTo>
                  <a:pt x="292989" y="120776"/>
                </a:lnTo>
                <a:lnTo>
                  <a:pt x="325326" y="99409"/>
                </a:lnTo>
                <a:lnTo>
                  <a:pt x="327787" y="84836"/>
                </a:lnTo>
                <a:lnTo>
                  <a:pt x="261620" y="84709"/>
                </a:lnTo>
                <a:lnTo>
                  <a:pt x="259588" y="83947"/>
                </a:lnTo>
                <a:lnTo>
                  <a:pt x="258064" y="82423"/>
                </a:lnTo>
                <a:lnTo>
                  <a:pt x="256540" y="80772"/>
                </a:lnTo>
                <a:lnTo>
                  <a:pt x="255778" y="77724"/>
                </a:lnTo>
                <a:lnTo>
                  <a:pt x="255778" y="53975"/>
                </a:lnTo>
                <a:lnTo>
                  <a:pt x="256540" y="50800"/>
                </a:lnTo>
                <a:lnTo>
                  <a:pt x="258064" y="49402"/>
                </a:lnTo>
                <a:lnTo>
                  <a:pt x="259588" y="47878"/>
                </a:lnTo>
                <a:lnTo>
                  <a:pt x="261620" y="47244"/>
                </a:lnTo>
                <a:lnTo>
                  <a:pt x="327787" y="47244"/>
                </a:lnTo>
                <a:lnTo>
                  <a:pt x="327122" y="39278"/>
                </a:lnTo>
                <a:lnTo>
                  <a:pt x="300654" y="11864"/>
                </a:lnTo>
                <a:lnTo>
                  <a:pt x="292989" y="11175"/>
                </a:lnTo>
                <a:close/>
              </a:path>
              <a:path w="816610" h="222250">
                <a:moveTo>
                  <a:pt x="273177" y="84582"/>
                </a:moveTo>
                <a:lnTo>
                  <a:pt x="264033" y="84582"/>
                </a:lnTo>
                <a:lnTo>
                  <a:pt x="261620" y="84709"/>
                </a:lnTo>
                <a:lnTo>
                  <a:pt x="275590" y="84709"/>
                </a:lnTo>
                <a:lnTo>
                  <a:pt x="273177" y="84582"/>
                </a:lnTo>
                <a:close/>
              </a:path>
              <a:path w="816610" h="222250">
                <a:moveTo>
                  <a:pt x="327787" y="47244"/>
                </a:moveTo>
                <a:lnTo>
                  <a:pt x="275590" y="47244"/>
                </a:lnTo>
                <a:lnTo>
                  <a:pt x="277622" y="47878"/>
                </a:lnTo>
                <a:lnTo>
                  <a:pt x="279019" y="49402"/>
                </a:lnTo>
                <a:lnTo>
                  <a:pt x="280543" y="50800"/>
                </a:lnTo>
                <a:lnTo>
                  <a:pt x="281305" y="53975"/>
                </a:lnTo>
                <a:lnTo>
                  <a:pt x="281432" y="58800"/>
                </a:lnTo>
                <a:lnTo>
                  <a:pt x="281432" y="73151"/>
                </a:lnTo>
                <a:lnTo>
                  <a:pt x="281305" y="77724"/>
                </a:lnTo>
                <a:lnTo>
                  <a:pt x="280543" y="80772"/>
                </a:lnTo>
                <a:lnTo>
                  <a:pt x="277622" y="83947"/>
                </a:lnTo>
                <a:lnTo>
                  <a:pt x="275590" y="84709"/>
                </a:lnTo>
                <a:lnTo>
                  <a:pt x="327787" y="84709"/>
                </a:lnTo>
                <a:lnTo>
                  <a:pt x="327787" y="47244"/>
                </a:lnTo>
                <a:close/>
              </a:path>
              <a:path w="816610" h="222250">
                <a:moveTo>
                  <a:pt x="275590" y="47244"/>
                </a:moveTo>
                <a:lnTo>
                  <a:pt x="261620" y="47244"/>
                </a:lnTo>
                <a:lnTo>
                  <a:pt x="264033" y="47371"/>
                </a:lnTo>
                <a:lnTo>
                  <a:pt x="273177" y="47371"/>
                </a:lnTo>
                <a:lnTo>
                  <a:pt x="275590" y="47244"/>
                </a:lnTo>
                <a:close/>
              </a:path>
              <a:path w="816610" h="222250">
                <a:moveTo>
                  <a:pt x="389001" y="11937"/>
                </a:moveTo>
                <a:lnTo>
                  <a:pt x="342646" y="11937"/>
                </a:lnTo>
                <a:lnTo>
                  <a:pt x="342646" y="120903"/>
                </a:lnTo>
                <a:lnTo>
                  <a:pt x="376935" y="120903"/>
                </a:lnTo>
                <a:lnTo>
                  <a:pt x="381127" y="119507"/>
                </a:lnTo>
                <a:lnTo>
                  <a:pt x="384302" y="116712"/>
                </a:lnTo>
                <a:lnTo>
                  <a:pt x="387350" y="113919"/>
                </a:lnTo>
                <a:lnTo>
                  <a:pt x="389001" y="110109"/>
                </a:lnTo>
                <a:lnTo>
                  <a:pt x="389001" y="11937"/>
                </a:lnTo>
                <a:close/>
              </a:path>
              <a:path w="816610" h="222250">
                <a:moveTo>
                  <a:pt x="752347" y="47498"/>
                </a:moveTo>
                <a:lnTo>
                  <a:pt x="684529" y="47498"/>
                </a:lnTo>
                <a:lnTo>
                  <a:pt x="681609" y="49657"/>
                </a:lnTo>
                <a:lnTo>
                  <a:pt x="678053" y="51435"/>
                </a:lnTo>
                <a:lnTo>
                  <a:pt x="640163" y="60100"/>
                </a:lnTo>
                <a:lnTo>
                  <a:pt x="628015" y="60578"/>
                </a:lnTo>
                <a:lnTo>
                  <a:pt x="628015" y="90550"/>
                </a:lnTo>
                <a:lnTo>
                  <a:pt x="669353" y="86661"/>
                </a:lnTo>
                <a:lnTo>
                  <a:pt x="710310" y="72262"/>
                </a:lnTo>
                <a:lnTo>
                  <a:pt x="718312" y="64770"/>
                </a:lnTo>
                <a:lnTo>
                  <a:pt x="808609" y="64770"/>
                </a:lnTo>
                <a:lnTo>
                  <a:pt x="808609" y="60578"/>
                </a:lnTo>
                <a:lnTo>
                  <a:pt x="800481" y="60578"/>
                </a:lnTo>
                <a:lnTo>
                  <a:pt x="792607" y="59944"/>
                </a:lnTo>
                <a:lnTo>
                  <a:pt x="777494" y="57403"/>
                </a:lnTo>
                <a:lnTo>
                  <a:pt x="770128" y="55499"/>
                </a:lnTo>
                <a:lnTo>
                  <a:pt x="762889" y="52832"/>
                </a:lnTo>
                <a:lnTo>
                  <a:pt x="758825" y="51435"/>
                </a:lnTo>
                <a:lnTo>
                  <a:pt x="755269" y="49657"/>
                </a:lnTo>
                <a:lnTo>
                  <a:pt x="752347" y="47498"/>
                </a:lnTo>
                <a:close/>
              </a:path>
              <a:path w="816610" h="222250">
                <a:moveTo>
                  <a:pt x="808609" y="64770"/>
                </a:moveTo>
                <a:lnTo>
                  <a:pt x="718312" y="64770"/>
                </a:lnTo>
                <a:lnTo>
                  <a:pt x="721614" y="68707"/>
                </a:lnTo>
                <a:lnTo>
                  <a:pt x="760702" y="85290"/>
                </a:lnTo>
                <a:lnTo>
                  <a:pt x="801510" y="90433"/>
                </a:lnTo>
                <a:lnTo>
                  <a:pt x="808609" y="90550"/>
                </a:lnTo>
                <a:lnTo>
                  <a:pt x="808609" y="64770"/>
                </a:lnTo>
                <a:close/>
              </a:path>
              <a:path w="816610" h="222250">
                <a:moveTo>
                  <a:pt x="804672" y="16510"/>
                </a:moveTo>
                <a:lnTo>
                  <a:pt x="630935" y="16510"/>
                </a:lnTo>
                <a:lnTo>
                  <a:pt x="630935" y="39370"/>
                </a:lnTo>
                <a:lnTo>
                  <a:pt x="632079" y="42672"/>
                </a:lnTo>
                <a:lnTo>
                  <a:pt x="636524" y="46609"/>
                </a:lnTo>
                <a:lnTo>
                  <a:pt x="639826" y="47625"/>
                </a:lnTo>
                <a:lnTo>
                  <a:pt x="644271" y="47498"/>
                </a:lnTo>
                <a:lnTo>
                  <a:pt x="796321" y="47498"/>
                </a:lnTo>
                <a:lnTo>
                  <a:pt x="799210" y="46609"/>
                </a:lnTo>
                <a:lnTo>
                  <a:pt x="803656" y="42672"/>
                </a:lnTo>
                <a:lnTo>
                  <a:pt x="804672" y="39370"/>
                </a:lnTo>
                <a:lnTo>
                  <a:pt x="804672" y="16510"/>
                </a:lnTo>
                <a:close/>
              </a:path>
              <a:path w="816610" h="222250">
                <a:moveTo>
                  <a:pt x="796321" y="47498"/>
                </a:moveTo>
                <a:lnTo>
                  <a:pt x="791464" y="47498"/>
                </a:lnTo>
                <a:lnTo>
                  <a:pt x="795909" y="47625"/>
                </a:lnTo>
                <a:lnTo>
                  <a:pt x="796321" y="47498"/>
                </a:lnTo>
                <a:close/>
              </a:path>
              <a:path w="816610" h="222250">
                <a:moveTo>
                  <a:pt x="741426" y="0"/>
                </a:moveTo>
                <a:lnTo>
                  <a:pt x="695452" y="0"/>
                </a:lnTo>
                <a:lnTo>
                  <a:pt x="695452" y="16510"/>
                </a:lnTo>
                <a:lnTo>
                  <a:pt x="741426" y="16510"/>
                </a:lnTo>
                <a:lnTo>
                  <a:pt x="74142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87448" y="4086352"/>
            <a:ext cx="817244" cy="210820"/>
          </a:xfrm>
          <a:custGeom>
            <a:avLst/>
            <a:gdLst/>
            <a:ahLst/>
            <a:cxnLst/>
            <a:rect l="l" t="t" r="r" b="b"/>
            <a:pathLst>
              <a:path w="817244" h="210820">
                <a:moveTo>
                  <a:pt x="806195" y="130810"/>
                </a:moveTo>
                <a:lnTo>
                  <a:pt x="632206" y="130810"/>
                </a:lnTo>
                <a:lnTo>
                  <a:pt x="632332" y="201040"/>
                </a:lnTo>
                <a:lnTo>
                  <a:pt x="633602" y="204597"/>
                </a:lnTo>
                <a:lnTo>
                  <a:pt x="638809" y="209550"/>
                </a:lnTo>
                <a:lnTo>
                  <a:pt x="642365" y="210820"/>
                </a:lnTo>
                <a:lnTo>
                  <a:pt x="796035" y="210820"/>
                </a:lnTo>
                <a:lnTo>
                  <a:pt x="799719" y="209550"/>
                </a:lnTo>
                <a:lnTo>
                  <a:pt x="802258" y="207010"/>
                </a:lnTo>
                <a:lnTo>
                  <a:pt x="804926" y="204597"/>
                </a:lnTo>
                <a:lnTo>
                  <a:pt x="806195" y="201040"/>
                </a:lnTo>
                <a:lnTo>
                  <a:pt x="806195" y="175895"/>
                </a:lnTo>
                <a:lnTo>
                  <a:pt x="678433" y="175895"/>
                </a:lnTo>
                <a:lnTo>
                  <a:pt x="678433" y="165988"/>
                </a:lnTo>
                <a:lnTo>
                  <a:pt x="806195" y="165988"/>
                </a:lnTo>
                <a:lnTo>
                  <a:pt x="806195" y="130810"/>
                </a:lnTo>
                <a:close/>
              </a:path>
              <a:path w="817244" h="210820">
                <a:moveTo>
                  <a:pt x="806195" y="165988"/>
                </a:moveTo>
                <a:lnTo>
                  <a:pt x="759840" y="165988"/>
                </a:lnTo>
                <a:lnTo>
                  <a:pt x="759840" y="175895"/>
                </a:lnTo>
                <a:lnTo>
                  <a:pt x="806195" y="175895"/>
                </a:lnTo>
                <a:lnTo>
                  <a:pt x="806195" y="165988"/>
                </a:lnTo>
                <a:close/>
              </a:path>
              <a:path w="817244" h="210820">
                <a:moveTo>
                  <a:pt x="173481" y="138557"/>
                </a:moveTo>
                <a:lnTo>
                  <a:pt x="126872" y="138557"/>
                </a:lnTo>
                <a:lnTo>
                  <a:pt x="126872" y="144525"/>
                </a:lnTo>
                <a:lnTo>
                  <a:pt x="7746" y="144525"/>
                </a:lnTo>
                <a:lnTo>
                  <a:pt x="7746" y="202437"/>
                </a:lnTo>
                <a:lnTo>
                  <a:pt x="8889" y="205739"/>
                </a:lnTo>
                <a:lnTo>
                  <a:pt x="11175" y="207772"/>
                </a:lnTo>
                <a:lnTo>
                  <a:pt x="13334" y="209803"/>
                </a:lnTo>
                <a:lnTo>
                  <a:pt x="16763" y="210820"/>
                </a:lnTo>
                <a:lnTo>
                  <a:pt x="166243" y="210820"/>
                </a:lnTo>
                <a:lnTo>
                  <a:pt x="169671" y="209803"/>
                </a:lnTo>
                <a:lnTo>
                  <a:pt x="171831" y="207772"/>
                </a:lnTo>
                <a:lnTo>
                  <a:pt x="174116" y="205739"/>
                </a:lnTo>
                <a:lnTo>
                  <a:pt x="175259" y="202437"/>
                </a:lnTo>
                <a:lnTo>
                  <a:pt x="175259" y="179959"/>
                </a:lnTo>
                <a:lnTo>
                  <a:pt x="54101" y="179959"/>
                </a:lnTo>
                <a:lnTo>
                  <a:pt x="54101" y="173736"/>
                </a:lnTo>
                <a:lnTo>
                  <a:pt x="165571" y="173736"/>
                </a:lnTo>
                <a:lnTo>
                  <a:pt x="168401" y="172974"/>
                </a:lnTo>
                <a:lnTo>
                  <a:pt x="172465" y="169163"/>
                </a:lnTo>
                <a:lnTo>
                  <a:pt x="173481" y="166115"/>
                </a:lnTo>
                <a:lnTo>
                  <a:pt x="173481" y="138557"/>
                </a:lnTo>
                <a:close/>
              </a:path>
              <a:path w="817244" h="210820">
                <a:moveTo>
                  <a:pt x="165571" y="173736"/>
                </a:moveTo>
                <a:lnTo>
                  <a:pt x="160654" y="173736"/>
                </a:lnTo>
                <a:lnTo>
                  <a:pt x="165100" y="173862"/>
                </a:lnTo>
                <a:lnTo>
                  <a:pt x="165571" y="173736"/>
                </a:lnTo>
                <a:close/>
              </a:path>
              <a:path w="817244" h="210820">
                <a:moveTo>
                  <a:pt x="173481" y="107950"/>
                </a:moveTo>
                <a:lnTo>
                  <a:pt x="7238" y="107950"/>
                </a:lnTo>
                <a:lnTo>
                  <a:pt x="7238" y="130810"/>
                </a:lnTo>
                <a:lnTo>
                  <a:pt x="8254" y="133985"/>
                </a:lnTo>
                <a:lnTo>
                  <a:pt x="10287" y="135889"/>
                </a:lnTo>
                <a:lnTo>
                  <a:pt x="12445" y="137668"/>
                </a:lnTo>
                <a:lnTo>
                  <a:pt x="15620" y="138684"/>
                </a:lnTo>
                <a:lnTo>
                  <a:pt x="20065" y="138557"/>
                </a:lnTo>
                <a:lnTo>
                  <a:pt x="173481" y="138557"/>
                </a:lnTo>
                <a:lnTo>
                  <a:pt x="173481" y="107950"/>
                </a:lnTo>
                <a:close/>
              </a:path>
              <a:path w="817244" h="210820">
                <a:moveTo>
                  <a:pt x="817244" y="88011"/>
                </a:moveTo>
                <a:lnTo>
                  <a:pt x="621029" y="88011"/>
                </a:lnTo>
                <a:lnTo>
                  <a:pt x="621029" y="113537"/>
                </a:lnTo>
                <a:lnTo>
                  <a:pt x="622300" y="117094"/>
                </a:lnTo>
                <a:lnTo>
                  <a:pt x="624713" y="119252"/>
                </a:lnTo>
                <a:lnTo>
                  <a:pt x="627126" y="121538"/>
                </a:lnTo>
                <a:lnTo>
                  <a:pt x="630808" y="122555"/>
                </a:lnTo>
                <a:lnTo>
                  <a:pt x="807465" y="122555"/>
                </a:lnTo>
                <a:lnTo>
                  <a:pt x="811149" y="121538"/>
                </a:lnTo>
                <a:lnTo>
                  <a:pt x="813562" y="119252"/>
                </a:lnTo>
                <a:lnTo>
                  <a:pt x="815975" y="117094"/>
                </a:lnTo>
                <a:lnTo>
                  <a:pt x="817244" y="113537"/>
                </a:lnTo>
                <a:lnTo>
                  <a:pt x="817244" y="88011"/>
                </a:lnTo>
                <a:close/>
              </a:path>
              <a:path w="817244" h="210820">
                <a:moveTo>
                  <a:pt x="401954" y="174751"/>
                </a:moveTo>
                <a:lnTo>
                  <a:pt x="207263" y="174751"/>
                </a:lnTo>
                <a:lnTo>
                  <a:pt x="207263" y="198374"/>
                </a:lnTo>
                <a:lnTo>
                  <a:pt x="209041" y="202564"/>
                </a:lnTo>
                <a:lnTo>
                  <a:pt x="215772" y="208534"/>
                </a:lnTo>
                <a:lnTo>
                  <a:pt x="219963" y="210058"/>
                </a:lnTo>
                <a:lnTo>
                  <a:pt x="389381" y="210058"/>
                </a:lnTo>
                <a:lnTo>
                  <a:pt x="393700" y="208534"/>
                </a:lnTo>
                <a:lnTo>
                  <a:pt x="400176" y="202564"/>
                </a:lnTo>
                <a:lnTo>
                  <a:pt x="401954" y="198374"/>
                </a:lnTo>
                <a:lnTo>
                  <a:pt x="401954" y="174751"/>
                </a:lnTo>
                <a:close/>
              </a:path>
              <a:path w="817244" h="210820">
                <a:moveTo>
                  <a:pt x="305307" y="76200"/>
                </a:moveTo>
                <a:lnTo>
                  <a:pt x="258825" y="76200"/>
                </a:lnTo>
                <a:lnTo>
                  <a:pt x="258825" y="174751"/>
                </a:lnTo>
                <a:lnTo>
                  <a:pt x="305307" y="174751"/>
                </a:lnTo>
                <a:lnTo>
                  <a:pt x="305307" y="76200"/>
                </a:lnTo>
                <a:close/>
              </a:path>
              <a:path w="817244" h="210820">
                <a:moveTo>
                  <a:pt x="391413" y="1397"/>
                </a:moveTo>
                <a:lnTo>
                  <a:pt x="217931" y="1397"/>
                </a:lnTo>
                <a:lnTo>
                  <a:pt x="217677" y="22733"/>
                </a:lnTo>
                <a:lnTo>
                  <a:pt x="217804" y="27177"/>
                </a:lnTo>
                <a:lnTo>
                  <a:pt x="219201" y="30734"/>
                </a:lnTo>
                <a:lnTo>
                  <a:pt x="224662" y="35687"/>
                </a:lnTo>
                <a:lnTo>
                  <a:pt x="227837" y="37084"/>
                </a:lnTo>
                <a:lnTo>
                  <a:pt x="345313" y="37084"/>
                </a:lnTo>
                <a:lnTo>
                  <a:pt x="345293" y="97409"/>
                </a:lnTo>
                <a:lnTo>
                  <a:pt x="345144" y="104259"/>
                </a:lnTo>
                <a:lnTo>
                  <a:pt x="344630" y="112426"/>
                </a:lnTo>
                <a:lnTo>
                  <a:pt x="343759" y="121023"/>
                </a:lnTo>
                <a:lnTo>
                  <a:pt x="342519" y="130048"/>
                </a:lnTo>
                <a:lnTo>
                  <a:pt x="341756" y="136144"/>
                </a:lnTo>
                <a:lnTo>
                  <a:pt x="340487" y="141986"/>
                </a:lnTo>
                <a:lnTo>
                  <a:pt x="337184" y="153162"/>
                </a:lnTo>
                <a:lnTo>
                  <a:pt x="335152" y="158496"/>
                </a:lnTo>
                <a:lnTo>
                  <a:pt x="332739" y="163449"/>
                </a:lnTo>
                <a:lnTo>
                  <a:pt x="378206" y="163449"/>
                </a:lnTo>
                <a:lnTo>
                  <a:pt x="389770" y="123394"/>
                </a:lnTo>
                <a:lnTo>
                  <a:pt x="391294" y="106007"/>
                </a:lnTo>
                <a:lnTo>
                  <a:pt x="391413" y="1397"/>
                </a:lnTo>
                <a:close/>
              </a:path>
              <a:path w="817244" h="210820">
                <a:moveTo>
                  <a:pt x="83819" y="0"/>
                </a:moveTo>
                <a:lnTo>
                  <a:pt x="34670" y="0"/>
                </a:lnTo>
                <a:lnTo>
                  <a:pt x="27078" y="688"/>
                </a:lnTo>
                <a:lnTo>
                  <a:pt x="0" y="35940"/>
                </a:lnTo>
                <a:lnTo>
                  <a:pt x="0" y="66548"/>
                </a:lnTo>
                <a:lnTo>
                  <a:pt x="20319" y="99806"/>
                </a:lnTo>
                <a:lnTo>
                  <a:pt x="34670" y="102488"/>
                </a:lnTo>
                <a:lnTo>
                  <a:pt x="83819" y="102488"/>
                </a:lnTo>
                <a:lnTo>
                  <a:pt x="116157" y="81121"/>
                </a:lnTo>
                <a:lnTo>
                  <a:pt x="118618" y="66548"/>
                </a:lnTo>
                <a:lnTo>
                  <a:pt x="52196" y="66421"/>
                </a:lnTo>
                <a:lnTo>
                  <a:pt x="50164" y="65659"/>
                </a:lnTo>
                <a:lnTo>
                  <a:pt x="47116" y="62611"/>
                </a:lnTo>
                <a:lnTo>
                  <a:pt x="46354" y="59436"/>
                </a:lnTo>
                <a:lnTo>
                  <a:pt x="46354" y="42799"/>
                </a:lnTo>
                <a:lnTo>
                  <a:pt x="47116" y="39624"/>
                </a:lnTo>
                <a:lnTo>
                  <a:pt x="48640" y="38226"/>
                </a:lnTo>
                <a:lnTo>
                  <a:pt x="50164" y="36702"/>
                </a:lnTo>
                <a:lnTo>
                  <a:pt x="52196" y="36068"/>
                </a:lnTo>
                <a:lnTo>
                  <a:pt x="118618" y="36068"/>
                </a:lnTo>
                <a:lnTo>
                  <a:pt x="117953" y="28102"/>
                </a:lnTo>
                <a:lnTo>
                  <a:pt x="91467" y="688"/>
                </a:lnTo>
                <a:lnTo>
                  <a:pt x="83819" y="0"/>
                </a:lnTo>
                <a:close/>
              </a:path>
              <a:path w="817244" h="210820">
                <a:moveTo>
                  <a:pt x="64007" y="66294"/>
                </a:moveTo>
                <a:lnTo>
                  <a:pt x="54609" y="66294"/>
                </a:lnTo>
                <a:lnTo>
                  <a:pt x="52196" y="66421"/>
                </a:lnTo>
                <a:lnTo>
                  <a:pt x="66420" y="66421"/>
                </a:lnTo>
                <a:lnTo>
                  <a:pt x="64007" y="66294"/>
                </a:lnTo>
                <a:close/>
              </a:path>
              <a:path w="817244" h="210820">
                <a:moveTo>
                  <a:pt x="118618" y="36068"/>
                </a:moveTo>
                <a:lnTo>
                  <a:pt x="66420" y="36068"/>
                </a:lnTo>
                <a:lnTo>
                  <a:pt x="68325" y="36702"/>
                </a:lnTo>
                <a:lnTo>
                  <a:pt x="69850" y="38226"/>
                </a:lnTo>
                <a:lnTo>
                  <a:pt x="71374" y="39624"/>
                </a:lnTo>
                <a:lnTo>
                  <a:pt x="72135" y="42799"/>
                </a:lnTo>
                <a:lnTo>
                  <a:pt x="72135" y="59436"/>
                </a:lnTo>
                <a:lnTo>
                  <a:pt x="71374" y="62611"/>
                </a:lnTo>
                <a:lnTo>
                  <a:pt x="68325" y="65659"/>
                </a:lnTo>
                <a:lnTo>
                  <a:pt x="66420" y="66421"/>
                </a:lnTo>
                <a:lnTo>
                  <a:pt x="118618" y="66421"/>
                </a:lnTo>
                <a:lnTo>
                  <a:pt x="118618" y="36068"/>
                </a:lnTo>
                <a:close/>
              </a:path>
              <a:path w="817244" h="210820">
                <a:moveTo>
                  <a:pt x="66420" y="36068"/>
                </a:moveTo>
                <a:lnTo>
                  <a:pt x="52196" y="36068"/>
                </a:lnTo>
                <a:lnTo>
                  <a:pt x="54609" y="36195"/>
                </a:lnTo>
                <a:lnTo>
                  <a:pt x="64007" y="36195"/>
                </a:lnTo>
                <a:lnTo>
                  <a:pt x="66420" y="36068"/>
                </a:lnTo>
                <a:close/>
              </a:path>
              <a:path w="817244" h="210820">
                <a:moveTo>
                  <a:pt x="586993" y="203073"/>
                </a:moveTo>
                <a:lnTo>
                  <a:pt x="550290" y="203073"/>
                </a:lnTo>
                <a:lnTo>
                  <a:pt x="550290" y="210820"/>
                </a:lnTo>
                <a:lnTo>
                  <a:pt x="571119" y="210820"/>
                </a:lnTo>
                <a:lnTo>
                  <a:pt x="575056" y="210058"/>
                </a:lnTo>
                <a:lnTo>
                  <a:pt x="578484" y="208661"/>
                </a:lnTo>
                <a:lnTo>
                  <a:pt x="581913" y="207137"/>
                </a:lnTo>
                <a:lnTo>
                  <a:pt x="585088" y="204977"/>
                </a:lnTo>
                <a:lnTo>
                  <a:pt x="586993" y="203073"/>
                </a:lnTo>
                <a:close/>
              </a:path>
              <a:path w="817244" h="210820">
                <a:moveTo>
                  <a:pt x="533526" y="36830"/>
                </a:moveTo>
                <a:lnTo>
                  <a:pt x="486918" y="36830"/>
                </a:lnTo>
                <a:lnTo>
                  <a:pt x="486918" y="83185"/>
                </a:lnTo>
                <a:lnTo>
                  <a:pt x="424941" y="83185"/>
                </a:lnTo>
                <a:lnTo>
                  <a:pt x="424989" y="196087"/>
                </a:lnTo>
                <a:lnTo>
                  <a:pt x="435863" y="209931"/>
                </a:lnTo>
                <a:lnTo>
                  <a:pt x="506602" y="209931"/>
                </a:lnTo>
                <a:lnTo>
                  <a:pt x="550290" y="203073"/>
                </a:lnTo>
                <a:lnTo>
                  <a:pt x="586993" y="203073"/>
                </a:lnTo>
                <a:lnTo>
                  <a:pt x="596645" y="185293"/>
                </a:lnTo>
                <a:lnTo>
                  <a:pt x="596645" y="174498"/>
                </a:lnTo>
                <a:lnTo>
                  <a:pt x="471424" y="174498"/>
                </a:lnTo>
                <a:lnTo>
                  <a:pt x="471424" y="118237"/>
                </a:lnTo>
                <a:lnTo>
                  <a:pt x="525271" y="118237"/>
                </a:lnTo>
                <a:lnTo>
                  <a:pt x="528446" y="117348"/>
                </a:lnTo>
                <a:lnTo>
                  <a:pt x="532638" y="113664"/>
                </a:lnTo>
                <a:lnTo>
                  <a:pt x="533653" y="110489"/>
                </a:lnTo>
                <a:lnTo>
                  <a:pt x="533526" y="36830"/>
                </a:lnTo>
                <a:close/>
              </a:path>
              <a:path w="817244" h="210820">
                <a:moveTo>
                  <a:pt x="596645" y="762"/>
                </a:moveTo>
                <a:lnTo>
                  <a:pt x="550290" y="762"/>
                </a:lnTo>
                <a:lnTo>
                  <a:pt x="550290" y="167386"/>
                </a:lnTo>
                <a:lnTo>
                  <a:pt x="543432" y="169672"/>
                </a:lnTo>
                <a:lnTo>
                  <a:pt x="536320" y="171450"/>
                </a:lnTo>
                <a:lnTo>
                  <a:pt x="520953" y="173862"/>
                </a:lnTo>
                <a:lnTo>
                  <a:pt x="514603" y="174371"/>
                </a:lnTo>
                <a:lnTo>
                  <a:pt x="509524" y="174498"/>
                </a:lnTo>
                <a:lnTo>
                  <a:pt x="596645" y="174498"/>
                </a:lnTo>
                <a:lnTo>
                  <a:pt x="596645" y="762"/>
                </a:lnTo>
                <a:close/>
              </a:path>
              <a:path w="817244" h="210820">
                <a:moveTo>
                  <a:pt x="533526" y="1143"/>
                </a:moveTo>
                <a:lnTo>
                  <a:pt x="424306" y="1143"/>
                </a:lnTo>
                <a:lnTo>
                  <a:pt x="424306" y="29083"/>
                </a:lnTo>
                <a:lnTo>
                  <a:pt x="425322" y="32258"/>
                </a:lnTo>
                <a:lnTo>
                  <a:pt x="427354" y="34162"/>
                </a:lnTo>
                <a:lnTo>
                  <a:pt x="429387" y="35940"/>
                </a:lnTo>
                <a:lnTo>
                  <a:pt x="432688" y="36957"/>
                </a:lnTo>
                <a:lnTo>
                  <a:pt x="437133" y="36830"/>
                </a:lnTo>
                <a:lnTo>
                  <a:pt x="533526" y="36830"/>
                </a:lnTo>
                <a:lnTo>
                  <a:pt x="533526" y="1143"/>
                </a:lnTo>
                <a:close/>
              </a:path>
              <a:path w="817244" h="210820">
                <a:moveTo>
                  <a:pt x="173227" y="762"/>
                </a:moveTo>
                <a:lnTo>
                  <a:pt x="126872" y="762"/>
                </a:lnTo>
                <a:lnTo>
                  <a:pt x="126872" y="101981"/>
                </a:lnTo>
                <a:lnTo>
                  <a:pt x="161035" y="101981"/>
                </a:lnTo>
                <a:lnTo>
                  <a:pt x="165353" y="100457"/>
                </a:lnTo>
                <a:lnTo>
                  <a:pt x="171576" y="94996"/>
                </a:lnTo>
                <a:lnTo>
                  <a:pt x="173227" y="91186"/>
                </a:lnTo>
                <a:lnTo>
                  <a:pt x="173227" y="71882"/>
                </a:lnTo>
                <a:lnTo>
                  <a:pt x="192531" y="71882"/>
                </a:lnTo>
                <a:lnTo>
                  <a:pt x="196341" y="70738"/>
                </a:lnTo>
                <a:lnTo>
                  <a:pt x="201929" y="66421"/>
                </a:lnTo>
                <a:lnTo>
                  <a:pt x="203326" y="62992"/>
                </a:lnTo>
                <a:lnTo>
                  <a:pt x="203453" y="32258"/>
                </a:lnTo>
                <a:lnTo>
                  <a:pt x="173227" y="32258"/>
                </a:lnTo>
                <a:lnTo>
                  <a:pt x="173227" y="762"/>
                </a:lnTo>
                <a:close/>
              </a:path>
              <a:path w="817244" h="210820">
                <a:moveTo>
                  <a:pt x="809878" y="51053"/>
                </a:moveTo>
                <a:lnTo>
                  <a:pt x="629284" y="51053"/>
                </a:lnTo>
                <a:lnTo>
                  <a:pt x="629284" y="83947"/>
                </a:lnTo>
                <a:lnTo>
                  <a:pt x="670623" y="79009"/>
                </a:lnTo>
                <a:lnTo>
                  <a:pt x="711581" y="61595"/>
                </a:lnTo>
                <a:lnTo>
                  <a:pt x="719582" y="53086"/>
                </a:lnTo>
                <a:lnTo>
                  <a:pt x="809878" y="53086"/>
                </a:lnTo>
                <a:lnTo>
                  <a:pt x="809878" y="51053"/>
                </a:lnTo>
                <a:close/>
              </a:path>
              <a:path w="817244" h="210820">
                <a:moveTo>
                  <a:pt x="809878" y="53086"/>
                </a:moveTo>
                <a:lnTo>
                  <a:pt x="719582" y="53086"/>
                </a:lnTo>
                <a:lnTo>
                  <a:pt x="722883" y="57531"/>
                </a:lnTo>
                <a:lnTo>
                  <a:pt x="761972" y="77233"/>
                </a:lnTo>
                <a:lnTo>
                  <a:pt x="802780" y="83806"/>
                </a:lnTo>
                <a:lnTo>
                  <a:pt x="809878" y="83947"/>
                </a:lnTo>
                <a:lnTo>
                  <a:pt x="809878" y="53086"/>
                </a:lnTo>
                <a:close/>
              </a:path>
              <a:path w="817244" h="210820">
                <a:moveTo>
                  <a:pt x="753871" y="34162"/>
                </a:moveTo>
                <a:lnTo>
                  <a:pt x="685291" y="34162"/>
                </a:lnTo>
                <a:lnTo>
                  <a:pt x="682370" y="36702"/>
                </a:lnTo>
                <a:lnTo>
                  <a:pt x="678814" y="38862"/>
                </a:lnTo>
                <a:lnTo>
                  <a:pt x="667512" y="44196"/>
                </a:lnTo>
                <a:lnTo>
                  <a:pt x="660145" y="46736"/>
                </a:lnTo>
                <a:lnTo>
                  <a:pt x="652526" y="48387"/>
                </a:lnTo>
                <a:lnTo>
                  <a:pt x="644906" y="50164"/>
                </a:lnTo>
                <a:lnTo>
                  <a:pt x="637158" y="51053"/>
                </a:lnTo>
                <a:lnTo>
                  <a:pt x="802004" y="51053"/>
                </a:lnTo>
                <a:lnTo>
                  <a:pt x="794257" y="50164"/>
                </a:lnTo>
                <a:lnTo>
                  <a:pt x="786638" y="48387"/>
                </a:lnTo>
                <a:lnTo>
                  <a:pt x="779018" y="46736"/>
                </a:lnTo>
                <a:lnTo>
                  <a:pt x="771651" y="44196"/>
                </a:lnTo>
                <a:lnTo>
                  <a:pt x="760349" y="38862"/>
                </a:lnTo>
                <a:lnTo>
                  <a:pt x="756793" y="36702"/>
                </a:lnTo>
                <a:lnTo>
                  <a:pt x="753871" y="34162"/>
                </a:lnTo>
                <a:close/>
              </a:path>
              <a:path w="817244" h="210820">
                <a:moveTo>
                  <a:pt x="806195" y="508"/>
                </a:moveTo>
                <a:lnTo>
                  <a:pt x="632459" y="508"/>
                </a:lnTo>
                <a:lnTo>
                  <a:pt x="632459" y="25908"/>
                </a:lnTo>
                <a:lnTo>
                  <a:pt x="633602" y="29210"/>
                </a:lnTo>
                <a:lnTo>
                  <a:pt x="635762" y="31114"/>
                </a:lnTo>
                <a:lnTo>
                  <a:pt x="637920" y="33147"/>
                </a:lnTo>
                <a:lnTo>
                  <a:pt x="641350" y="34162"/>
                </a:lnTo>
                <a:lnTo>
                  <a:pt x="797432" y="34162"/>
                </a:lnTo>
                <a:lnTo>
                  <a:pt x="800734" y="33147"/>
                </a:lnTo>
                <a:lnTo>
                  <a:pt x="802894" y="31114"/>
                </a:lnTo>
                <a:lnTo>
                  <a:pt x="805179" y="29210"/>
                </a:lnTo>
                <a:lnTo>
                  <a:pt x="806195" y="25908"/>
                </a:lnTo>
                <a:lnTo>
                  <a:pt x="806195" y="50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5604" y="4522342"/>
            <a:ext cx="264795" cy="200025"/>
          </a:xfrm>
          <a:custGeom>
            <a:avLst/>
            <a:gdLst/>
            <a:ahLst/>
            <a:cxnLst/>
            <a:rect l="l" t="t" r="r" b="b"/>
            <a:pathLst>
              <a:path w="264794" h="200025">
                <a:moveTo>
                  <a:pt x="105211" y="127254"/>
                </a:moveTo>
                <a:lnTo>
                  <a:pt x="60807" y="127254"/>
                </a:lnTo>
                <a:lnTo>
                  <a:pt x="56516" y="136777"/>
                </a:lnTo>
                <a:lnTo>
                  <a:pt x="51914" y="146288"/>
                </a:lnTo>
                <a:lnTo>
                  <a:pt x="30949" y="183499"/>
                </a:lnTo>
                <a:lnTo>
                  <a:pt x="20345" y="199771"/>
                </a:lnTo>
                <a:lnTo>
                  <a:pt x="67437" y="199771"/>
                </a:lnTo>
                <a:lnTo>
                  <a:pt x="87553" y="162941"/>
                </a:lnTo>
                <a:lnTo>
                  <a:pt x="102006" y="133985"/>
                </a:lnTo>
                <a:lnTo>
                  <a:pt x="105211" y="127254"/>
                </a:lnTo>
                <a:close/>
              </a:path>
              <a:path w="264794" h="200025">
                <a:moveTo>
                  <a:pt x="61721" y="0"/>
                </a:moveTo>
                <a:lnTo>
                  <a:pt x="22529" y="11811"/>
                </a:lnTo>
                <a:lnTo>
                  <a:pt x="1078" y="51355"/>
                </a:lnTo>
                <a:lnTo>
                  <a:pt x="0" y="65786"/>
                </a:lnTo>
                <a:lnTo>
                  <a:pt x="992" y="78382"/>
                </a:lnTo>
                <a:lnTo>
                  <a:pt x="21552" y="115667"/>
                </a:lnTo>
                <a:lnTo>
                  <a:pt x="52717" y="127635"/>
                </a:lnTo>
                <a:lnTo>
                  <a:pt x="55778" y="127635"/>
                </a:lnTo>
                <a:lnTo>
                  <a:pt x="60807" y="127254"/>
                </a:lnTo>
                <a:lnTo>
                  <a:pt x="105211" y="127254"/>
                </a:lnTo>
                <a:lnTo>
                  <a:pt x="118090" y="97155"/>
                </a:lnTo>
                <a:lnTo>
                  <a:pt x="61721" y="97155"/>
                </a:lnTo>
                <a:lnTo>
                  <a:pt x="56908" y="97028"/>
                </a:lnTo>
                <a:lnTo>
                  <a:pt x="52882" y="94107"/>
                </a:lnTo>
                <a:lnTo>
                  <a:pt x="46393" y="82677"/>
                </a:lnTo>
                <a:lnTo>
                  <a:pt x="44731" y="75057"/>
                </a:lnTo>
                <a:lnTo>
                  <a:pt x="44626" y="69087"/>
                </a:lnTo>
                <a:lnTo>
                  <a:pt x="44653" y="55626"/>
                </a:lnTo>
                <a:lnTo>
                  <a:pt x="46228" y="47879"/>
                </a:lnTo>
                <a:lnTo>
                  <a:pt x="52362" y="36449"/>
                </a:lnTo>
                <a:lnTo>
                  <a:pt x="56515" y="33528"/>
                </a:lnTo>
                <a:lnTo>
                  <a:pt x="61721" y="33401"/>
                </a:lnTo>
                <a:lnTo>
                  <a:pt x="117511" y="33401"/>
                </a:lnTo>
                <a:lnTo>
                  <a:pt x="116484" y="30480"/>
                </a:lnTo>
                <a:lnTo>
                  <a:pt x="112344" y="23622"/>
                </a:lnTo>
                <a:lnTo>
                  <a:pt x="106756" y="17780"/>
                </a:lnTo>
                <a:lnTo>
                  <a:pt x="101168" y="11811"/>
                </a:lnTo>
                <a:lnTo>
                  <a:pt x="68641" y="283"/>
                </a:lnTo>
                <a:lnTo>
                  <a:pt x="61721" y="0"/>
                </a:lnTo>
                <a:close/>
              </a:path>
              <a:path w="264794" h="200025">
                <a:moveTo>
                  <a:pt x="117511" y="33401"/>
                </a:moveTo>
                <a:lnTo>
                  <a:pt x="61721" y="33401"/>
                </a:lnTo>
                <a:lnTo>
                  <a:pt x="67144" y="33528"/>
                </a:lnTo>
                <a:lnTo>
                  <a:pt x="71386" y="36449"/>
                </a:lnTo>
                <a:lnTo>
                  <a:pt x="77495" y="47879"/>
                </a:lnTo>
                <a:lnTo>
                  <a:pt x="79044" y="55626"/>
                </a:lnTo>
                <a:lnTo>
                  <a:pt x="78993" y="75057"/>
                </a:lnTo>
                <a:lnTo>
                  <a:pt x="77345" y="82677"/>
                </a:lnTo>
                <a:lnTo>
                  <a:pt x="77244" y="82931"/>
                </a:lnTo>
                <a:lnTo>
                  <a:pt x="74091" y="88392"/>
                </a:lnTo>
                <a:lnTo>
                  <a:pt x="70878" y="94107"/>
                </a:lnTo>
                <a:lnTo>
                  <a:pt x="66751" y="97028"/>
                </a:lnTo>
                <a:lnTo>
                  <a:pt x="61721" y="97155"/>
                </a:lnTo>
                <a:lnTo>
                  <a:pt x="118090" y="97155"/>
                </a:lnTo>
                <a:lnTo>
                  <a:pt x="122986" y="64008"/>
                </a:lnTo>
                <a:lnTo>
                  <a:pt x="122818" y="57030"/>
                </a:lnTo>
                <a:lnTo>
                  <a:pt x="122123" y="50387"/>
                </a:lnTo>
                <a:lnTo>
                  <a:pt x="120904" y="44076"/>
                </a:lnTo>
                <a:lnTo>
                  <a:pt x="119164" y="38100"/>
                </a:lnTo>
                <a:lnTo>
                  <a:pt x="117511" y="33401"/>
                </a:lnTo>
                <a:close/>
              </a:path>
              <a:path w="264794" h="200025">
                <a:moveTo>
                  <a:pt x="248488" y="171704"/>
                </a:moveTo>
                <a:lnTo>
                  <a:pt x="206197" y="171704"/>
                </a:lnTo>
                <a:lnTo>
                  <a:pt x="206197" y="199517"/>
                </a:lnTo>
                <a:lnTo>
                  <a:pt x="238810" y="199517"/>
                </a:lnTo>
                <a:lnTo>
                  <a:pt x="242290" y="198501"/>
                </a:lnTo>
                <a:lnTo>
                  <a:pt x="244741" y="196342"/>
                </a:lnTo>
                <a:lnTo>
                  <a:pt x="247205" y="194310"/>
                </a:lnTo>
                <a:lnTo>
                  <a:pt x="248462" y="191008"/>
                </a:lnTo>
                <a:lnTo>
                  <a:pt x="248488" y="171704"/>
                </a:lnTo>
                <a:close/>
              </a:path>
              <a:path w="264794" h="200025">
                <a:moveTo>
                  <a:pt x="240030" y="1143"/>
                </a:moveTo>
                <a:lnTo>
                  <a:pt x="193395" y="1143"/>
                </a:lnTo>
                <a:lnTo>
                  <a:pt x="131673" y="137795"/>
                </a:lnTo>
                <a:lnTo>
                  <a:pt x="131673" y="171704"/>
                </a:lnTo>
                <a:lnTo>
                  <a:pt x="255917" y="171704"/>
                </a:lnTo>
                <a:lnTo>
                  <a:pt x="259245" y="170687"/>
                </a:lnTo>
                <a:lnTo>
                  <a:pt x="261429" y="168656"/>
                </a:lnTo>
                <a:lnTo>
                  <a:pt x="263626" y="166751"/>
                </a:lnTo>
                <a:lnTo>
                  <a:pt x="264731" y="163449"/>
                </a:lnTo>
                <a:lnTo>
                  <a:pt x="264718" y="135762"/>
                </a:lnTo>
                <a:lnTo>
                  <a:pt x="179450" y="135762"/>
                </a:lnTo>
                <a:lnTo>
                  <a:pt x="240030" y="1143"/>
                </a:lnTo>
                <a:close/>
              </a:path>
              <a:path w="264794" h="200025">
                <a:moveTo>
                  <a:pt x="248488" y="82042"/>
                </a:moveTo>
                <a:lnTo>
                  <a:pt x="206197" y="82042"/>
                </a:lnTo>
                <a:lnTo>
                  <a:pt x="206197" y="135762"/>
                </a:lnTo>
                <a:lnTo>
                  <a:pt x="248488" y="135762"/>
                </a:lnTo>
                <a:lnTo>
                  <a:pt x="248488" y="8204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2052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12672" y="4523485"/>
            <a:ext cx="450215" cy="201930"/>
          </a:xfrm>
          <a:custGeom>
            <a:avLst/>
            <a:gdLst/>
            <a:ahLst/>
            <a:cxnLst/>
            <a:rect l="l" t="t" r="r" b="b"/>
            <a:pathLst>
              <a:path w="450214" h="201929">
                <a:moveTo>
                  <a:pt x="220599" y="253"/>
                </a:moveTo>
                <a:lnTo>
                  <a:pt x="144780" y="253"/>
                </a:lnTo>
                <a:lnTo>
                  <a:pt x="144780" y="198119"/>
                </a:lnTo>
                <a:lnTo>
                  <a:pt x="177927" y="198119"/>
                </a:lnTo>
                <a:lnTo>
                  <a:pt x="182244" y="196596"/>
                </a:lnTo>
                <a:lnTo>
                  <a:pt x="185674" y="193675"/>
                </a:lnTo>
                <a:lnTo>
                  <a:pt x="189230" y="190753"/>
                </a:lnTo>
                <a:lnTo>
                  <a:pt x="191008" y="186943"/>
                </a:lnTo>
                <a:lnTo>
                  <a:pt x="191134" y="119761"/>
                </a:lnTo>
                <a:lnTo>
                  <a:pt x="254980" y="119761"/>
                </a:lnTo>
                <a:lnTo>
                  <a:pt x="252222" y="117093"/>
                </a:lnTo>
                <a:lnTo>
                  <a:pt x="247141" y="113411"/>
                </a:lnTo>
                <a:lnTo>
                  <a:pt x="253097" y="111960"/>
                </a:lnTo>
                <a:lnTo>
                  <a:pt x="278642" y="86105"/>
                </a:lnTo>
                <a:lnTo>
                  <a:pt x="191134" y="86105"/>
                </a:lnTo>
                <a:lnTo>
                  <a:pt x="191134" y="35813"/>
                </a:lnTo>
                <a:lnTo>
                  <a:pt x="279371" y="35813"/>
                </a:lnTo>
                <a:lnTo>
                  <a:pt x="274869" y="27045"/>
                </a:lnTo>
                <a:lnTo>
                  <a:pt x="241244" y="2718"/>
                </a:lnTo>
                <a:lnTo>
                  <a:pt x="227909" y="519"/>
                </a:lnTo>
                <a:lnTo>
                  <a:pt x="220599" y="253"/>
                </a:lnTo>
                <a:close/>
              </a:path>
              <a:path w="450214" h="201929">
                <a:moveTo>
                  <a:pt x="254980" y="119761"/>
                </a:moveTo>
                <a:lnTo>
                  <a:pt x="206502" y="119761"/>
                </a:lnTo>
                <a:lnTo>
                  <a:pt x="208787" y="120014"/>
                </a:lnTo>
                <a:lnTo>
                  <a:pt x="211200" y="121919"/>
                </a:lnTo>
                <a:lnTo>
                  <a:pt x="226625" y="162309"/>
                </a:lnTo>
                <a:lnTo>
                  <a:pt x="228665" y="171450"/>
                </a:lnTo>
                <a:lnTo>
                  <a:pt x="230836" y="179814"/>
                </a:lnTo>
                <a:lnTo>
                  <a:pt x="233736" y="187198"/>
                </a:lnTo>
                <a:lnTo>
                  <a:pt x="237261" y="193288"/>
                </a:lnTo>
                <a:lnTo>
                  <a:pt x="241427" y="198119"/>
                </a:lnTo>
                <a:lnTo>
                  <a:pt x="291719" y="198119"/>
                </a:lnTo>
                <a:lnTo>
                  <a:pt x="288925" y="195325"/>
                </a:lnTo>
                <a:lnTo>
                  <a:pt x="286258" y="191642"/>
                </a:lnTo>
                <a:lnTo>
                  <a:pt x="265175" y="137413"/>
                </a:lnTo>
                <a:lnTo>
                  <a:pt x="263652" y="132461"/>
                </a:lnTo>
                <a:lnTo>
                  <a:pt x="261493" y="128142"/>
                </a:lnTo>
                <a:lnTo>
                  <a:pt x="258699" y="124460"/>
                </a:lnTo>
                <a:lnTo>
                  <a:pt x="256031" y="120776"/>
                </a:lnTo>
                <a:lnTo>
                  <a:pt x="254980" y="119761"/>
                </a:lnTo>
                <a:close/>
              </a:path>
              <a:path w="450214" h="201929">
                <a:moveTo>
                  <a:pt x="279371" y="35813"/>
                </a:moveTo>
                <a:lnTo>
                  <a:pt x="218312" y="35813"/>
                </a:lnTo>
                <a:lnTo>
                  <a:pt x="223900" y="35940"/>
                </a:lnTo>
                <a:lnTo>
                  <a:pt x="228472" y="38100"/>
                </a:lnTo>
                <a:lnTo>
                  <a:pt x="232156" y="42544"/>
                </a:lnTo>
                <a:lnTo>
                  <a:pt x="235965" y="46862"/>
                </a:lnTo>
                <a:lnTo>
                  <a:pt x="237871" y="53086"/>
                </a:lnTo>
                <a:lnTo>
                  <a:pt x="237871" y="68961"/>
                </a:lnTo>
                <a:lnTo>
                  <a:pt x="235965" y="75184"/>
                </a:lnTo>
                <a:lnTo>
                  <a:pt x="232156" y="79501"/>
                </a:lnTo>
                <a:lnTo>
                  <a:pt x="228472" y="83819"/>
                </a:lnTo>
                <a:lnTo>
                  <a:pt x="223900" y="86105"/>
                </a:lnTo>
                <a:lnTo>
                  <a:pt x="278642" y="86105"/>
                </a:lnTo>
                <a:lnTo>
                  <a:pt x="281193" y="80533"/>
                </a:lnTo>
                <a:lnTo>
                  <a:pt x="283565" y="71133"/>
                </a:lnTo>
                <a:lnTo>
                  <a:pt x="284353" y="60960"/>
                </a:lnTo>
                <a:lnTo>
                  <a:pt x="283303" y="48623"/>
                </a:lnTo>
                <a:lnTo>
                  <a:pt x="280146" y="37322"/>
                </a:lnTo>
                <a:lnTo>
                  <a:pt x="279371" y="35813"/>
                </a:lnTo>
                <a:close/>
              </a:path>
              <a:path w="450214" h="201929">
                <a:moveTo>
                  <a:pt x="46355" y="253"/>
                </a:moveTo>
                <a:lnTo>
                  <a:pt x="0" y="253"/>
                </a:lnTo>
                <a:lnTo>
                  <a:pt x="0" y="187578"/>
                </a:lnTo>
                <a:lnTo>
                  <a:pt x="1396" y="191515"/>
                </a:lnTo>
                <a:lnTo>
                  <a:pt x="4064" y="194183"/>
                </a:lnTo>
                <a:lnTo>
                  <a:pt x="6858" y="196850"/>
                </a:lnTo>
                <a:lnTo>
                  <a:pt x="10794" y="198119"/>
                </a:lnTo>
                <a:lnTo>
                  <a:pt x="116966" y="198119"/>
                </a:lnTo>
                <a:lnTo>
                  <a:pt x="120903" y="196850"/>
                </a:lnTo>
                <a:lnTo>
                  <a:pt x="123571" y="194183"/>
                </a:lnTo>
                <a:lnTo>
                  <a:pt x="126365" y="191515"/>
                </a:lnTo>
                <a:lnTo>
                  <a:pt x="127762" y="187578"/>
                </a:lnTo>
                <a:lnTo>
                  <a:pt x="127762" y="162560"/>
                </a:lnTo>
                <a:lnTo>
                  <a:pt x="46355" y="162560"/>
                </a:lnTo>
                <a:lnTo>
                  <a:pt x="46355" y="253"/>
                </a:lnTo>
                <a:close/>
              </a:path>
              <a:path w="450214" h="201929">
                <a:moveTo>
                  <a:pt x="352933" y="0"/>
                </a:moveTo>
                <a:lnTo>
                  <a:pt x="306324" y="0"/>
                </a:lnTo>
                <a:lnTo>
                  <a:pt x="306324" y="131825"/>
                </a:lnTo>
                <a:lnTo>
                  <a:pt x="317682" y="171259"/>
                </a:lnTo>
                <a:lnTo>
                  <a:pt x="349488" y="196596"/>
                </a:lnTo>
                <a:lnTo>
                  <a:pt x="378078" y="201549"/>
                </a:lnTo>
                <a:lnTo>
                  <a:pt x="393299" y="200310"/>
                </a:lnTo>
                <a:lnTo>
                  <a:pt x="429767" y="181737"/>
                </a:lnTo>
                <a:lnTo>
                  <a:pt x="441418" y="165988"/>
                </a:lnTo>
                <a:lnTo>
                  <a:pt x="378078" y="165988"/>
                </a:lnTo>
                <a:lnTo>
                  <a:pt x="370966" y="165862"/>
                </a:lnTo>
                <a:lnTo>
                  <a:pt x="353045" y="131825"/>
                </a:lnTo>
                <a:lnTo>
                  <a:pt x="352933" y="0"/>
                </a:lnTo>
                <a:close/>
              </a:path>
              <a:path w="450214" h="201929">
                <a:moveTo>
                  <a:pt x="449960" y="0"/>
                </a:moveTo>
                <a:lnTo>
                  <a:pt x="403733" y="0"/>
                </a:lnTo>
                <a:lnTo>
                  <a:pt x="403630" y="131825"/>
                </a:lnTo>
                <a:lnTo>
                  <a:pt x="403189" y="138394"/>
                </a:lnTo>
                <a:lnTo>
                  <a:pt x="378078" y="165988"/>
                </a:lnTo>
                <a:lnTo>
                  <a:pt x="441418" y="165988"/>
                </a:lnTo>
                <a:lnTo>
                  <a:pt x="444912" y="159448"/>
                </a:lnTo>
                <a:lnTo>
                  <a:pt x="448698" y="146303"/>
                </a:lnTo>
                <a:lnTo>
                  <a:pt x="449960" y="131825"/>
                </a:lnTo>
                <a:lnTo>
                  <a:pt x="44996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39976" y="4518405"/>
            <a:ext cx="817244" cy="210820"/>
          </a:xfrm>
          <a:custGeom>
            <a:avLst/>
            <a:gdLst/>
            <a:ahLst/>
            <a:cxnLst/>
            <a:rect l="l" t="t" r="r" b="b"/>
            <a:pathLst>
              <a:path w="817244" h="210820">
                <a:moveTo>
                  <a:pt x="806196" y="130810"/>
                </a:moveTo>
                <a:lnTo>
                  <a:pt x="632206" y="130810"/>
                </a:lnTo>
                <a:lnTo>
                  <a:pt x="632332" y="201041"/>
                </a:lnTo>
                <a:lnTo>
                  <a:pt x="633603" y="204597"/>
                </a:lnTo>
                <a:lnTo>
                  <a:pt x="638810" y="209550"/>
                </a:lnTo>
                <a:lnTo>
                  <a:pt x="642366" y="210820"/>
                </a:lnTo>
                <a:lnTo>
                  <a:pt x="796036" y="210820"/>
                </a:lnTo>
                <a:lnTo>
                  <a:pt x="799719" y="209550"/>
                </a:lnTo>
                <a:lnTo>
                  <a:pt x="802259" y="207010"/>
                </a:lnTo>
                <a:lnTo>
                  <a:pt x="804926" y="204597"/>
                </a:lnTo>
                <a:lnTo>
                  <a:pt x="806196" y="201041"/>
                </a:lnTo>
                <a:lnTo>
                  <a:pt x="806196" y="175768"/>
                </a:lnTo>
                <a:lnTo>
                  <a:pt x="678434" y="175768"/>
                </a:lnTo>
                <a:lnTo>
                  <a:pt x="678434" y="165989"/>
                </a:lnTo>
                <a:lnTo>
                  <a:pt x="806196" y="165989"/>
                </a:lnTo>
                <a:lnTo>
                  <a:pt x="806196" y="130810"/>
                </a:lnTo>
                <a:close/>
              </a:path>
              <a:path w="817244" h="210820">
                <a:moveTo>
                  <a:pt x="806196" y="165989"/>
                </a:moveTo>
                <a:lnTo>
                  <a:pt x="759841" y="165989"/>
                </a:lnTo>
                <a:lnTo>
                  <a:pt x="759841" y="175768"/>
                </a:lnTo>
                <a:lnTo>
                  <a:pt x="806196" y="175768"/>
                </a:lnTo>
                <a:lnTo>
                  <a:pt x="806196" y="165989"/>
                </a:lnTo>
                <a:close/>
              </a:path>
              <a:path w="817244" h="210820">
                <a:moveTo>
                  <a:pt x="173481" y="107950"/>
                </a:moveTo>
                <a:lnTo>
                  <a:pt x="7238" y="107950"/>
                </a:lnTo>
                <a:lnTo>
                  <a:pt x="7238" y="130810"/>
                </a:lnTo>
                <a:lnTo>
                  <a:pt x="8255" y="133985"/>
                </a:lnTo>
                <a:lnTo>
                  <a:pt x="10287" y="135890"/>
                </a:lnTo>
                <a:lnTo>
                  <a:pt x="12446" y="137668"/>
                </a:lnTo>
                <a:lnTo>
                  <a:pt x="15621" y="138557"/>
                </a:lnTo>
                <a:lnTo>
                  <a:pt x="126873" y="138557"/>
                </a:lnTo>
                <a:lnTo>
                  <a:pt x="126873" y="144526"/>
                </a:lnTo>
                <a:lnTo>
                  <a:pt x="7747" y="144526"/>
                </a:lnTo>
                <a:lnTo>
                  <a:pt x="7747" y="202438"/>
                </a:lnTo>
                <a:lnTo>
                  <a:pt x="8890" y="205740"/>
                </a:lnTo>
                <a:lnTo>
                  <a:pt x="11175" y="207772"/>
                </a:lnTo>
                <a:lnTo>
                  <a:pt x="13335" y="209804"/>
                </a:lnTo>
                <a:lnTo>
                  <a:pt x="16763" y="210820"/>
                </a:lnTo>
                <a:lnTo>
                  <a:pt x="166243" y="210820"/>
                </a:lnTo>
                <a:lnTo>
                  <a:pt x="169672" y="209804"/>
                </a:lnTo>
                <a:lnTo>
                  <a:pt x="171831" y="207772"/>
                </a:lnTo>
                <a:lnTo>
                  <a:pt x="174117" y="205740"/>
                </a:lnTo>
                <a:lnTo>
                  <a:pt x="175260" y="202438"/>
                </a:lnTo>
                <a:lnTo>
                  <a:pt x="175260" y="179959"/>
                </a:lnTo>
                <a:lnTo>
                  <a:pt x="54101" y="179959"/>
                </a:lnTo>
                <a:lnTo>
                  <a:pt x="54101" y="173736"/>
                </a:lnTo>
                <a:lnTo>
                  <a:pt x="165571" y="173736"/>
                </a:lnTo>
                <a:lnTo>
                  <a:pt x="168401" y="172974"/>
                </a:lnTo>
                <a:lnTo>
                  <a:pt x="172466" y="169164"/>
                </a:lnTo>
                <a:lnTo>
                  <a:pt x="173481" y="166116"/>
                </a:lnTo>
                <a:lnTo>
                  <a:pt x="173481" y="107950"/>
                </a:lnTo>
                <a:close/>
              </a:path>
              <a:path w="817244" h="210820">
                <a:moveTo>
                  <a:pt x="165571" y="173736"/>
                </a:moveTo>
                <a:lnTo>
                  <a:pt x="160655" y="173736"/>
                </a:lnTo>
                <a:lnTo>
                  <a:pt x="165100" y="173863"/>
                </a:lnTo>
                <a:lnTo>
                  <a:pt x="165571" y="173736"/>
                </a:lnTo>
                <a:close/>
              </a:path>
              <a:path w="817244" h="210820">
                <a:moveTo>
                  <a:pt x="817244" y="88011"/>
                </a:moveTo>
                <a:lnTo>
                  <a:pt x="621030" y="88011"/>
                </a:lnTo>
                <a:lnTo>
                  <a:pt x="621030" y="113538"/>
                </a:lnTo>
                <a:lnTo>
                  <a:pt x="622300" y="117094"/>
                </a:lnTo>
                <a:lnTo>
                  <a:pt x="624713" y="119253"/>
                </a:lnTo>
                <a:lnTo>
                  <a:pt x="627126" y="121539"/>
                </a:lnTo>
                <a:lnTo>
                  <a:pt x="630809" y="122555"/>
                </a:lnTo>
                <a:lnTo>
                  <a:pt x="807466" y="122555"/>
                </a:lnTo>
                <a:lnTo>
                  <a:pt x="811149" y="121539"/>
                </a:lnTo>
                <a:lnTo>
                  <a:pt x="813562" y="119253"/>
                </a:lnTo>
                <a:lnTo>
                  <a:pt x="815975" y="117094"/>
                </a:lnTo>
                <a:lnTo>
                  <a:pt x="817244" y="113538"/>
                </a:lnTo>
                <a:lnTo>
                  <a:pt x="817244" y="88011"/>
                </a:lnTo>
                <a:close/>
              </a:path>
              <a:path w="817244" h="210820">
                <a:moveTo>
                  <a:pt x="401955" y="174625"/>
                </a:moveTo>
                <a:lnTo>
                  <a:pt x="207263" y="174625"/>
                </a:lnTo>
                <a:lnTo>
                  <a:pt x="207263" y="198374"/>
                </a:lnTo>
                <a:lnTo>
                  <a:pt x="209042" y="202565"/>
                </a:lnTo>
                <a:lnTo>
                  <a:pt x="215773" y="208534"/>
                </a:lnTo>
                <a:lnTo>
                  <a:pt x="219963" y="210058"/>
                </a:lnTo>
                <a:lnTo>
                  <a:pt x="389381" y="210058"/>
                </a:lnTo>
                <a:lnTo>
                  <a:pt x="393700" y="208534"/>
                </a:lnTo>
                <a:lnTo>
                  <a:pt x="400176" y="202565"/>
                </a:lnTo>
                <a:lnTo>
                  <a:pt x="401955" y="198374"/>
                </a:lnTo>
                <a:lnTo>
                  <a:pt x="401955" y="174625"/>
                </a:lnTo>
                <a:close/>
              </a:path>
              <a:path w="817244" h="210820">
                <a:moveTo>
                  <a:pt x="305307" y="76200"/>
                </a:moveTo>
                <a:lnTo>
                  <a:pt x="258825" y="76200"/>
                </a:lnTo>
                <a:lnTo>
                  <a:pt x="258825" y="174625"/>
                </a:lnTo>
                <a:lnTo>
                  <a:pt x="305307" y="174625"/>
                </a:lnTo>
                <a:lnTo>
                  <a:pt x="305307" y="76200"/>
                </a:lnTo>
                <a:close/>
              </a:path>
              <a:path w="817244" h="210820">
                <a:moveTo>
                  <a:pt x="391413" y="1397"/>
                </a:moveTo>
                <a:lnTo>
                  <a:pt x="217931" y="1397"/>
                </a:lnTo>
                <a:lnTo>
                  <a:pt x="217805" y="27178"/>
                </a:lnTo>
                <a:lnTo>
                  <a:pt x="219201" y="30734"/>
                </a:lnTo>
                <a:lnTo>
                  <a:pt x="221996" y="33147"/>
                </a:lnTo>
                <a:lnTo>
                  <a:pt x="224662" y="35687"/>
                </a:lnTo>
                <a:lnTo>
                  <a:pt x="227837" y="37084"/>
                </a:lnTo>
                <a:lnTo>
                  <a:pt x="345313" y="37084"/>
                </a:lnTo>
                <a:lnTo>
                  <a:pt x="345293" y="97409"/>
                </a:lnTo>
                <a:lnTo>
                  <a:pt x="345144" y="104259"/>
                </a:lnTo>
                <a:lnTo>
                  <a:pt x="344630" y="112426"/>
                </a:lnTo>
                <a:lnTo>
                  <a:pt x="343759" y="121023"/>
                </a:lnTo>
                <a:lnTo>
                  <a:pt x="342519" y="130048"/>
                </a:lnTo>
                <a:lnTo>
                  <a:pt x="341756" y="136144"/>
                </a:lnTo>
                <a:lnTo>
                  <a:pt x="340487" y="141986"/>
                </a:lnTo>
                <a:lnTo>
                  <a:pt x="337185" y="153162"/>
                </a:lnTo>
                <a:lnTo>
                  <a:pt x="335153" y="158496"/>
                </a:lnTo>
                <a:lnTo>
                  <a:pt x="332740" y="163449"/>
                </a:lnTo>
                <a:lnTo>
                  <a:pt x="378206" y="163449"/>
                </a:lnTo>
                <a:lnTo>
                  <a:pt x="389770" y="123376"/>
                </a:lnTo>
                <a:lnTo>
                  <a:pt x="391294" y="105953"/>
                </a:lnTo>
                <a:lnTo>
                  <a:pt x="391413" y="1397"/>
                </a:lnTo>
                <a:close/>
              </a:path>
              <a:path w="817244" h="210820">
                <a:moveTo>
                  <a:pt x="83819" y="0"/>
                </a:moveTo>
                <a:lnTo>
                  <a:pt x="34671" y="0"/>
                </a:lnTo>
                <a:lnTo>
                  <a:pt x="27078" y="688"/>
                </a:lnTo>
                <a:lnTo>
                  <a:pt x="0" y="35941"/>
                </a:lnTo>
                <a:lnTo>
                  <a:pt x="0" y="66548"/>
                </a:lnTo>
                <a:lnTo>
                  <a:pt x="20320" y="99806"/>
                </a:lnTo>
                <a:lnTo>
                  <a:pt x="34671" y="102489"/>
                </a:lnTo>
                <a:lnTo>
                  <a:pt x="83819" y="102489"/>
                </a:lnTo>
                <a:lnTo>
                  <a:pt x="116157" y="81121"/>
                </a:lnTo>
                <a:lnTo>
                  <a:pt x="118618" y="66548"/>
                </a:lnTo>
                <a:lnTo>
                  <a:pt x="52197" y="66421"/>
                </a:lnTo>
                <a:lnTo>
                  <a:pt x="50165" y="65659"/>
                </a:lnTo>
                <a:lnTo>
                  <a:pt x="47117" y="62611"/>
                </a:lnTo>
                <a:lnTo>
                  <a:pt x="46355" y="59436"/>
                </a:lnTo>
                <a:lnTo>
                  <a:pt x="46355" y="42799"/>
                </a:lnTo>
                <a:lnTo>
                  <a:pt x="47117" y="39624"/>
                </a:lnTo>
                <a:lnTo>
                  <a:pt x="48641" y="38227"/>
                </a:lnTo>
                <a:lnTo>
                  <a:pt x="50165" y="36703"/>
                </a:lnTo>
                <a:lnTo>
                  <a:pt x="52197" y="36068"/>
                </a:lnTo>
                <a:lnTo>
                  <a:pt x="118618" y="36068"/>
                </a:lnTo>
                <a:lnTo>
                  <a:pt x="117953" y="28102"/>
                </a:lnTo>
                <a:lnTo>
                  <a:pt x="91467" y="688"/>
                </a:lnTo>
                <a:lnTo>
                  <a:pt x="83819" y="0"/>
                </a:lnTo>
                <a:close/>
              </a:path>
              <a:path w="817244" h="210820">
                <a:moveTo>
                  <a:pt x="64007" y="66294"/>
                </a:moveTo>
                <a:lnTo>
                  <a:pt x="54610" y="66294"/>
                </a:lnTo>
                <a:lnTo>
                  <a:pt x="52197" y="66421"/>
                </a:lnTo>
                <a:lnTo>
                  <a:pt x="66421" y="66421"/>
                </a:lnTo>
                <a:lnTo>
                  <a:pt x="64007" y="66294"/>
                </a:lnTo>
                <a:close/>
              </a:path>
              <a:path w="817244" h="210820">
                <a:moveTo>
                  <a:pt x="118618" y="36068"/>
                </a:moveTo>
                <a:lnTo>
                  <a:pt x="66421" y="36068"/>
                </a:lnTo>
                <a:lnTo>
                  <a:pt x="68325" y="36703"/>
                </a:lnTo>
                <a:lnTo>
                  <a:pt x="69850" y="38227"/>
                </a:lnTo>
                <a:lnTo>
                  <a:pt x="71374" y="39624"/>
                </a:lnTo>
                <a:lnTo>
                  <a:pt x="72136" y="42799"/>
                </a:lnTo>
                <a:lnTo>
                  <a:pt x="72136" y="59436"/>
                </a:lnTo>
                <a:lnTo>
                  <a:pt x="71374" y="62611"/>
                </a:lnTo>
                <a:lnTo>
                  <a:pt x="68325" y="65659"/>
                </a:lnTo>
                <a:lnTo>
                  <a:pt x="66421" y="66421"/>
                </a:lnTo>
                <a:lnTo>
                  <a:pt x="118618" y="66421"/>
                </a:lnTo>
                <a:lnTo>
                  <a:pt x="118618" y="36068"/>
                </a:lnTo>
                <a:close/>
              </a:path>
              <a:path w="817244" h="210820">
                <a:moveTo>
                  <a:pt x="66421" y="36068"/>
                </a:moveTo>
                <a:lnTo>
                  <a:pt x="52197" y="36068"/>
                </a:lnTo>
                <a:lnTo>
                  <a:pt x="54610" y="36195"/>
                </a:lnTo>
                <a:lnTo>
                  <a:pt x="64007" y="36195"/>
                </a:lnTo>
                <a:lnTo>
                  <a:pt x="66421" y="36068"/>
                </a:lnTo>
                <a:close/>
              </a:path>
              <a:path w="817244" h="210820">
                <a:moveTo>
                  <a:pt x="586994" y="203073"/>
                </a:moveTo>
                <a:lnTo>
                  <a:pt x="550291" y="203073"/>
                </a:lnTo>
                <a:lnTo>
                  <a:pt x="550291" y="210820"/>
                </a:lnTo>
                <a:lnTo>
                  <a:pt x="571119" y="210820"/>
                </a:lnTo>
                <a:lnTo>
                  <a:pt x="575056" y="210058"/>
                </a:lnTo>
                <a:lnTo>
                  <a:pt x="578485" y="208661"/>
                </a:lnTo>
                <a:lnTo>
                  <a:pt x="581913" y="207137"/>
                </a:lnTo>
                <a:lnTo>
                  <a:pt x="585088" y="204978"/>
                </a:lnTo>
                <a:lnTo>
                  <a:pt x="586994" y="203073"/>
                </a:lnTo>
                <a:close/>
              </a:path>
              <a:path w="817244" h="210820">
                <a:moveTo>
                  <a:pt x="533526" y="1143"/>
                </a:moveTo>
                <a:lnTo>
                  <a:pt x="424306" y="1143"/>
                </a:lnTo>
                <a:lnTo>
                  <a:pt x="424306" y="29083"/>
                </a:lnTo>
                <a:lnTo>
                  <a:pt x="425323" y="32258"/>
                </a:lnTo>
                <a:lnTo>
                  <a:pt x="427355" y="34163"/>
                </a:lnTo>
                <a:lnTo>
                  <a:pt x="429387" y="35941"/>
                </a:lnTo>
                <a:lnTo>
                  <a:pt x="432688" y="36830"/>
                </a:lnTo>
                <a:lnTo>
                  <a:pt x="486918" y="36830"/>
                </a:lnTo>
                <a:lnTo>
                  <a:pt x="486918" y="83185"/>
                </a:lnTo>
                <a:lnTo>
                  <a:pt x="424942" y="83185"/>
                </a:lnTo>
                <a:lnTo>
                  <a:pt x="425069" y="199263"/>
                </a:lnTo>
                <a:lnTo>
                  <a:pt x="426338" y="203200"/>
                </a:lnTo>
                <a:lnTo>
                  <a:pt x="431926" y="208534"/>
                </a:lnTo>
                <a:lnTo>
                  <a:pt x="435863" y="209931"/>
                </a:lnTo>
                <a:lnTo>
                  <a:pt x="506603" y="209931"/>
                </a:lnTo>
                <a:lnTo>
                  <a:pt x="550291" y="203073"/>
                </a:lnTo>
                <a:lnTo>
                  <a:pt x="586994" y="203073"/>
                </a:lnTo>
                <a:lnTo>
                  <a:pt x="596646" y="185293"/>
                </a:lnTo>
                <a:lnTo>
                  <a:pt x="596646" y="174498"/>
                </a:lnTo>
                <a:lnTo>
                  <a:pt x="471424" y="174498"/>
                </a:lnTo>
                <a:lnTo>
                  <a:pt x="471424" y="118237"/>
                </a:lnTo>
                <a:lnTo>
                  <a:pt x="525272" y="118237"/>
                </a:lnTo>
                <a:lnTo>
                  <a:pt x="528447" y="117348"/>
                </a:lnTo>
                <a:lnTo>
                  <a:pt x="530479" y="115443"/>
                </a:lnTo>
                <a:lnTo>
                  <a:pt x="532638" y="113665"/>
                </a:lnTo>
                <a:lnTo>
                  <a:pt x="533654" y="110490"/>
                </a:lnTo>
                <a:lnTo>
                  <a:pt x="533526" y="106045"/>
                </a:lnTo>
                <a:lnTo>
                  <a:pt x="533526" y="1143"/>
                </a:lnTo>
                <a:close/>
              </a:path>
              <a:path w="817244" h="210820">
                <a:moveTo>
                  <a:pt x="596646" y="762"/>
                </a:moveTo>
                <a:lnTo>
                  <a:pt x="550291" y="762"/>
                </a:lnTo>
                <a:lnTo>
                  <a:pt x="550291" y="167386"/>
                </a:lnTo>
                <a:lnTo>
                  <a:pt x="543432" y="169672"/>
                </a:lnTo>
                <a:lnTo>
                  <a:pt x="536321" y="171450"/>
                </a:lnTo>
                <a:lnTo>
                  <a:pt x="520954" y="173863"/>
                </a:lnTo>
                <a:lnTo>
                  <a:pt x="514604" y="174371"/>
                </a:lnTo>
                <a:lnTo>
                  <a:pt x="509524" y="174498"/>
                </a:lnTo>
                <a:lnTo>
                  <a:pt x="596646" y="174498"/>
                </a:lnTo>
                <a:lnTo>
                  <a:pt x="596646" y="762"/>
                </a:lnTo>
                <a:close/>
              </a:path>
              <a:path w="817244" h="210820">
                <a:moveTo>
                  <a:pt x="173228" y="762"/>
                </a:moveTo>
                <a:lnTo>
                  <a:pt x="126873" y="762"/>
                </a:lnTo>
                <a:lnTo>
                  <a:pt x="126873" y="101981"/>
                </a:lnTo>
                <a:lnTo>
                  <a:pt x="161036" y="101981"/>
                </a:lnTo>
                <a:lnTo>
                  <a:pt x="165354" y="100457"/>
                </a:lnTo>
                <a:lnTo>
                  <a:pt x="171576" y="94996"/>
                </a:lnTo>
                <a:lnTo>
                  <a:pt x="173228" y="91186"/>
                </a:lnTo>
                <a:lnTo>
                  <a:pt x="173228" y="71755"/>
                </a:lnTo>
                <a:lnTo>
                  <a:pt x="192955" y="71755"/>
                </a:lnTo>
                <a:lnTo>
                  <a:pt x="196342" y="70739"/>
                </a:lnTo>
                <a:lnTo>
                  <a:pt x="201930" y="66421"/>
                </a:lnTo>
                <a:lnTo>
                  <a:pt x="203326" y="62992"/>
                </a:lnTo>
                <a:lnTo>
                  <a:pt x="203454" y="58293"/>
                </a:lnTo>
                <a:lnTo>
                  <a:pt x="203454" y="32258"/>
                </a:lnTo>
                <a:lnTo>
                  <a:pt x="173228" y="32258"/>
                </a:lnTo>
                <a:lnTo>
                  <a:pt x="173228" y="762"/>
                </a:lnTo>
                <a:close/>
              </a:path>
              <a:path w="817244" h="210820">
                <a:moveTo>
                  <a:pt x="192955" y="71755"/>
                </a:moveTo>
                <a:lnTo>
                  <a:pt x="187451" y="71755"/>
                </a:lnTo>
                <a:lnTo>
                  <a:pt x="192531" y="71882"/>
                </a:lnTo>
                <a:lnTo>
                  <a:pt x="192955" y="71755"/>
                </a:lnTo>
                <a:close/>
              </a:path>
              <a:path w="817244" h="210820">
                <a:moveTo>
                  <a:pt x="809879" y="51054"/>
                </a:moveTo>
                <a:lnTo>
                  <a:pt x="629285" y="51054"/>
                </a:lnTo>
                <a:lnTo>
                  <a:pt x="629285" y="83947"/>
                </a:lnTo>
                <a:lnTo>
                  <a:pt x="670623" y="79009"/>
                </a:lnTo>
                <a:lnTo>
                  <a:pt x="711581" y="61595"/>
                </a:lnTo>
                <a:lnTo>
                  <a:pt x="719582" y="53086"/>
                </a:lnTo>
                <a:lnTo>
                  <a:pt x="809879" y="53086"/>
                </a:lnTo>
                <a:lnTo>
                  <a:pt x="809879" y="51054"/>
                </a:lnTo>
                <a:close/>
              </a:path>
              <a:path w="817244" h="210820">
                <a:moveTo>
                  <a:pt x="809879" y="53086"/>
                </a:moveTo>
                <a:lnTo>
                  <a:pt x="719582" y="53086"/>
                </a:lnTo>
                <a:lnTo>
                  <a:pt x="722884" y="57531"/>
                </a:lnTo>
                <a:lnTo>
                  <a:pt x="761972" y="77233"/>
                </a:lnTo>
                <a:lnTo>
                  <a:pt x="802780" y="83806"/>
                </a:lnTo>
                <a:lnTo>
                  <a:pt x="809879" y="83947"/>
                </a:lnTo>
                <a:lnTo>
                  <a:pt x="809879" y="53086"/>
                </a:lnTo>
                <a:close/>
              </a:path>
              <a:path w="817244" h="210820">
                <a:moveTo>
                  <a:pt x="753872" y="34036"/>
                </a:moveTo>
                <a:lnTo>
                  <a:pt x="685292" y="34036"/>
                </a:lnTo>
                <a:lnTo>
                  <a:pt x="682371" y="36703"/>
                </a:lnTo>
                <a:lnTo>
                  <a:pt x="678815" y="38862"/>
                </a:lnTo>
                <a:lnTo>
                  <a:pt x="667512" y="44196"/>
                </a:lnTo>
                <a:lnTo>
                  <a:pt x="660146" y="46736"/>
                </a:lnTo>
                <a:lnTo>
                  <a:pt x="652526" y="48387"/>
                </a:lnTo>
                <a:lnTo>
                  <a:pt x="644906" y="50165"/>
                </a:lnTo>
                <a:lnTo>
                  <a:pt x="637159" y="51054"/>
                </a:lnTo>
                <a:lnTo>
                  <a:pt x="802005" y="51054"/>
                </a:lnTo>
                <a:lnTo>
                  <a:pt x="794257" y="50165"/>
                </a:lnTo>
                <a:lnTo>
                  <a:pt x="786638" y="48387"/>
                </a:lnTo>
                <a:lnTo>
                  <a:pt x="779018" y="46736"/>
                </a:lnTo>
                <a:lnTo>
                  <a:pt x="771651" y="44196"/>
                </a:lnTo>
                <a:lnTo>
                  <a:pt x="760349" y="38862"/>
                </a:lnTo>
                <a:lnTo>
                  <a:pt x="756793" y="36703"/>
                </a:lnTo>
                <a:lnTo>
                  <a:pt x="753872" y="34036"/>
                </a:lnTo>
                <a:close/>
              </a:path>
              <a:path w="817244" h="210820">
                <a:moveTo>
                  <a:pt x="806196" y="508"/>
                </a:moveTo>
                <a:lnTo>
                  <a:pt x="632460" y="508"/>
                </a:lnTo>
                <a:lnTo>
                  <a:pt x="632460" y="25908"/>
                </a:lnTo>
                <a:lnTo>
                  <a:pt x="633603" y="29210"/>
                </a:lnTo>
                <a:lnTo>
                  <a:pt x="635762" y="31115"/>
                </a:lnTo>
                <a:lnTo>
                  <a:pt x="637921" y="33147"/>
                </a:lnTo>
                <a:lnTo>
                  <a:pt x="641350" y="34163"/>
                </a:lnTo>
                <a:lnTo>
                  <a:pt x="645794" y="34036"/>
                </a:lnTo>
                <a:lnTo>
                  <a:pt x="797845" y="34036"/>
                </a:lnTo>
                <a:lnTo>
                  <a:pt x="800735" y="33147"/>
                </a:lnTo>
                <a:lnTo>
                  <a:pt x="802894" y="31115"/>
                </a:lnTo>
                <a:lnTo>
                  <a:pt x="805180" y="29210"/>
                </a:lnTo>
                <a:lnTo>
                  <a:pt x="806196" y="25908"/>
                </a:lnTo>
                <a:lnTo>
                  <a:pt x="806196" y="508"/>
                </a:lnTo>
                <a:close/>
              </a:path>
              <a:path w="817244" h="210820">
                <a:moveTo>
                  <a:pt x="797845" y="34036"/>
                </a:moveTo>
                <a:lnTo>
                  <a:pt x="792988" y="34036"/>
                </a:lnTo>
                <a:lnTo>
                  <a:pt x="797432" y="34163"/>
                </a:lnTo>
                <a:lnTo>
                  <a:pt x="797845" y="340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5604" y="4954396"/>
            <a:ext cx="260985" cy="201295"/>
          </a:xfrm>
          <a:custGeom>
            <a:avLst/>
            <a:gdLst/>
            <a:ahLst/>
            <a:cxnLst/>
            <a:rect l="l" t="t" r="r" b="b"/>
            <a:pathLst>
              <a:path w="260984" h="201295">
                <a:moveTo>
                  <a:pt x="105211" y="127253"/>
                </a:moveTo>
                <a:lnTo>
                  <a:pt x="60807" y="127253"/>
                </a:lnTo>
                <a:lnTo>
                  <a:pt x="56516" y="136777"/>
                </a:lnTo>
                <a:lnTo>
                  <a:pt x="51914" y="146288"/>
                </a:lnTo>
                <a:lnTo>
                  <a:pt x="30949" y="183499"/>
                </a:lnTo>
                <a:lnTo>
                  <a:pt x="20345" y="199770"/>
                </a:lnTo>
                <a:lnTo>
                  <a:pt x="67437" y="199770"/>
                </a:lnTo>
                <a:lnTo>
                  <a:pt x="87553" y="162940"/>
                </a:lnTo>
                <a:lnTo>
                  <a:pt x="102006" y="133985"/>
                </a:lnTo>
                <a:lnTo>
                  <a:pt x="105211" y="127253"/>
                </a:lnTo>
                <a:close/>
              </a:path>
              <a:path w="260984" h="201295">
                <a:moveTo>
                  <a:pt x="61721" y="0"/>
                </a:moveTo>
                <a:lnTo>
                  <a:pt x="22529" y="11811"/>
                </a:lnTo>
                <a:lnTo>
                  <a:pt x="1078" y="51355"/>
                </a:lnTo>
                <a:lnTo>
                  <a:pt x="0" y="65786"/>
                </a:lnTo>
                <a:lnTo>
                  <a:pt x="992" y="78382"/>
                </a:lnTo>
                <a:lnTo>
                  <a:pt x="21552" y="115667"/>
                </a:lnTo>
                <a:lnTo>
                  <a:pt x="52717" y="127635"/>
                </a:lnTo>
                <a:lnTo>
                  <a:pt x="55778" y="127635"/>
                </a:lnTo>
                <a:lnTo>
                  <a:pt x="60807" y="127253"/>
                </a:lnTo>
                <a:lnTo>
                  <a:pt x="105211" y="127253"/>
                </a:lnTo>
                <a:lnTo>
                  <a:pt x="118090" y="97154"/>
                </a:lnTo>
                <a:lnTo>
                  <a:pt x="61721" y="97154"/>
                </a:lnTo>
                <a:lnTo>
                  <a:pt x="56908" y="97027"/>
                </a:lnTo>
                <a:lnTo>
                  <a:pt x="52882" y="94106"/>
                </a:lnTo>
                <a:lnTo>
                  <a:pt x="46393" y="82676"/>
                </a:lnTo>
                <a:lnTo>
                  <a:pt x="44731" y="75056"/>
                </a:lnTo>
                <a:lnTo>
                  <a:pt x="44626" y="69087"/>
                </a:lnTo>
                <a:lnTo>
                  <a:pt x="44653" y="55625"/>
                </a:lnTo>
                <a:lnTo>
                  <a:pt x="46228" y="47878"/>
                </a:lnTo>
                <a:lnTo>
                  <a:pt x="52362" y="36449"/>
                </a:lnTo>
                <a:lnTo>
                  <a:pt x="56515" y="33527"/>
                </a:lnTo>
                <a:lnTo>
                  <a:pt x="61721" y="33400"/>
                </a:lnTo>
                <a:lnTo>
                  <a:pt x="117511" y="33400"/>
                </a:lnTo>
                <a:lnTo>
                  <a:pt x="116484" y="30479"/>
                </a:lnTo>
                <a:lnTo>
                  <a:pt x="112344" y="23622"/>
                </a:lnTo>
                <a:lnTo>
                  <a:pt x="106756" y="17779"/>
                </a:lnTo>
                <a:lnTo>
                  <a:pt x="101168" y="11811"/>
                </a:lnTo>
                <a:lnTo>
                  <a:pt x="68641" y="283"/>
                </a:lnTo>
                <a:lnTo>
                  <a:pt x="61721" y="0"/>
                </a:lnTo>
                <a:close/>
              </a:path>
              <a:path w="260984" h="201295">
                <a:moveTo>
                  <a:pt x="117511" y="33400"/>
                </a:moveTo>
                <a:lnTo>
                  <a:pt x="61721" y="33400"/>
                </a:lnTo>
                <a:lnTo>
                  <a:pt x="67144" y="33527"/>
                </a:lnTo>
                <a:lnTo>
                  <a:pt x="71386" y="36449"/>
                </a:lnTo>
                <a:lnTo>
                  <a:pt x="77495" y="47878"/>
                </a:lnTo>
                <a:lnTo>
                  <a:pt x="79044" y="55625"/>
                </a:lnTo>
                <a:lnTo>
                  <a:pt x="78993" y="75056"/>
                </a:lnTo>
                <a:lnTo>
                  <a:pt x="77345" y="82676"/>
                </a:lnTo>
                <a:lnTo>
                  <a:pt x="77244" y="82930"/>
                </a:lnTo>
                <a:lnTo>
                  <a:pt x="74091" y="88391"/>
                </a:lnTo>
                <a:lnTo>
                  <a:pt x="70878" y="94106"/>
                </a:lnTo>
                <a:lnTo>
                  <a:pt x="66751" y="97027"/>
                </a:lnTo>
                <a:lnTo>
                  <a:pt x="61721" y="97154"/>
                </a:lnTo>
                <a:lnTo>
                  <a:pt x="118090" y="97154"/>
                </a:lnTo>
                <a:lnTo>
                  <a:pt x="122986" y="64007"/>
                </a:lnTo>
                <a:lnTo>
                  <a:pt x="122818" y="57030"/>
                </a:lnTo>
                <a:lnTo>
                  <a:pt x="122123" y="50387"/>
                </a:lnTo>
                <a:lnTo>
                  <a:pt x="120904" y="44076"/>
                </a:lnTo>
                <a:lnTo>
                  <a:pt x="119164" y="38100"/>
                </a:lnTo>
                <a:lnTo>
                  <a:pt x="117511" y="33400"/>
                </a:lnTo>
                <a:close/>
              </a:path>
              <a:path w="260984" h="201295">
                <a:moveTo>
                  <a:pt x="182880" y="142620"/>
                </a:moveTo>
                <a:lnTo>
                  <a:pt x="138303" y="142620"/>
                </a:lnTo>
                <a:lnTo>
                  <a:pt x="139803" y="155886"/>
                </a:lnTo>
                <a:lnTo>
                  <a:pt x="165213" y="192541"/>
                </a:lnTo>
                <a:lnTo>
                  <a:pt x="198881" y="201167"/>
                </a:lnTo>
                <a:lnTo>
                  <a:pt x="212784" y="199999"/>
                </a:lnTo>
                <a:lnTo>
                  <a:pt x="251261" y="173749"/>
                </a:lnTo>
                <a:lnTo>
                  <a:pt x="254075" y="167131"/>
                </a:lnTo>
                <a:lnTo>
                  <a:pt x="198881" y="167131"/>
                </a:lnTo>
                <a:lnTo>
                  <a:pt x="195821" y="167004"/>
                </a:lnTo>
                <a:lnTo>
                  <a:pt x="192633" y="164718"/>
                </a:lnTo>
                <a:lnTo>
                  <a:pt x="186042" y="156082"/>
                </a:lnTo>
                <a:lnTo>
                  <a:pt x="183896" y="150113"/>
                </a:lnTo>
                <a:lnTo>
                  <a:pt x="182880" y="142620"/>
                </a:lnTo>
                <a:close/>
              </a:path>
              <a:path w="260984" h="201295">
                <a:moveTo>
                  <a:pt x="254156" y="97789"/>
                </a:moveTo>
                <a:lnTo>
                  <a:pt x="201294" y="97789"/>
                </a:lnTo>
                <a:lnTo>
                  <a:pt x="203047" y="98678"/>
                </a:lnTo>
                <a:lnTo>
                  <a:pt x="204825" y="100202"/>
                </a:lnTo>
                <a:lnTo>
                  <a:pt x="206603" y="101853"/>
                </a:lnTo>
                <a:lnTo>
                  <a:pt x="208356" y="104393"/>
                </a:lnTo>
                <a:lnTo>
                  <a:pt x="210083" y="107695"/>
                </a:lnTo>
                <a:lnTo>
                  <a:pt x="213740" y="114300"/>
                </a:lnTo>
                <a:lnTo>
                  <a:pt x="215569" y="122554"/>
                </a:lnTo>
                <a:lnTo>
                  <a:pt x="215569" y="132333"/>
                </a:lnTo>
                <a:lnTo>
                  <a:pt x="203974" y="167131"/>
                </a:lnTo>
                <a:lnTo>
                  <a:pt x="254075" y="167131"/>
                </a:lnTo>
                <a:lnTo>
                  <a:pt x="256268" y="161972"/>
                </a:lnTo>
                <a:lnTo>
                  <a:pt x="259306" y="148171"/>
                </a:lnTo>
                <a:lnTo>
                  <a:pt x="260375" y="132333"/>
                </a:lnTo>
                <a:lnTo>
                  <a:pt x="259404" y="117258"/>
                </a:lnTo>
                <a:lnTo>
                  <a:pt x="256644" y="104028"/>
                </a:lnTo>
                <a:lnTo>
                  <a:pt x="254156" y="97789"/>
                </a:lnTo>
                <a:close/>
              </a:path>
              <a:path w="260984" h="201295">
                <a:moveTo>
                  <a:pt x="255803" y="1142"/>
                </a:moveTo>
                <a:lnTo>
                  <a:pt x="147447" y="1142"/>
                </a:lnTo>
                <a:lnTo>
                  <a:pt x="140817" y="113791"/>
                </a:lnTo>
                <a:lnTo>
                  <a:pt x="183565" y="113791"/>
                </a:lnTo>
                <a:lnTo>
                  <a:pt x="184937" y="108203"/>
                </a:lnTo>
                <a:lnTo>
                  <a:pt x="187121" y="104139"/>
                </a:lnTo>
                <a:lnTo>
                  <a:pt x="193103" y="99060"/>
                </a:lnTo>
                <a:lnTo>
                  <a:pt x="196265" y="97789"/>
                </a:lnTo>
                <a:lnTo>
                  <a:pt x="254156" y="97789"/>
                </a:lnTo>
                <a:lnTo>
                  <a:pt x="252099" y="92632"/>
                </a:lnTo>
                <a:lnTo>
                  <a:pt x="245770" y="83057"/>
                </a:lnTo>
                <a:lnTo>
                  <a:pt x="237788" y="75461"/>
                </a:lnTo>
                <a:lnTo>
                  <a:pt x="232202" y="72262"/>
                </a:lnTo>
                <a:lnTo>
                  <a:pt x="183337" y="72262"/>
                </a:lnTo>
                <a:lnTo>
                  <a:pt x="186309" y="35178"/>
                </a:lnTo>
                <a:lnTo>
                  <a:pt x="247002" y="35178"/>
                </a:lnTo>
                <a:lnTo>
                  <a:pt x="250329" y="34289"/>
                </a:lnTo>
                <a:lnTo>
                  <a:pt x="254711" y="30225"/>
                </a:lnTo>
                <a:lnTo>
                  <a:pt x="255816" y="27050"/>
                </a:lnTo>
                <a:lnTo>
                  <a:pt x="255803" y="1142"/>
                </a:lnTo>
                <a:close/>
              </a:path>
              <a:path w="260984" h="201295">
                <a:moveTo>
                  <a:pt x="204597" y="65531"/>
                </a:moveTo>
                <a:lnTo>
                  <a:pt x="183337" y="72262"/>
                </a:lnTo>
                <a:lnTo>
                  <a:pt x="232202" y="72262"/>
                </a:lnTo>
                <a:lnTo>
                  <a:pt x="228265" y="70008"/>
                </a:lnTo>
                <a:lnTo>
                  <a:pt x="217200" y="66698"/>
                </a:lnTo>
                <a:lnTo>
                  <a:pt x="204597" y="6553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2052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03527" y="4951221"/>
            <a:ext cx="410845" cy="211454"/>
          </a:xfrm>
          <a:custGeom>
            <a:avLst/>
            <a:gdLst/>
            <a:ahLst/>
            <a:cxnLst/>
            <a:rect l="l" t="t" r="r" b="b"/>
            <a:pathLst>
              <a:path w="410844" h="211454">
                <a:moveTo>
                  <a:pt x="346455" y="120395"/>
                </a:moveTo>
                <a:lnTo>
                  <a:pt x="249047" y="120395"/>
                </a:lnTo>
                <a:lnTo>
                  <a:pt x="241232" y="120995"/>
                </a:lnTo>
                <a:lnTo>
                  <a:pt x="211907" y="146016"/>
                </a:lnTo>
                <a:lnTo>
                  <a:pt x="211074" y="153542"/>
                </a:lnTo>
                <a:lnTo>
                  <a:pt x="211074" y="177800"/>
                </a:lnTo>
                <a:lnTo>
                  <a:pt x="234156" y="208772"/>
                </a:lnTo>
                <a:lnTo>
                  <a:pt x="249047" y="210947"/>
                </a:lnTo>
                <a:lnTo>
                  <a:pt x="346455" y="210947"/>
                </a:lnTo>
                <a:lnTo>
                  <a:pt x="381492" y="191960"/>
                </a:lnTo>
                <a:lnTo>
                  <a:pt x="384428" y="177800"/>
                </a:lnTo>
                <a:lnTo>
                  <a:pt x="384428" y="174370"/>
                </a:lnTo>
                <a:lnTo>
                  <a:pt x="264541" y="174370"/>
                </a:lnTo>
                <a:lnTo>
                  <a:pt x="261493" y="173608"/>
                </a:lnTo>
                <a:lnTo>
                  <a:pt x="259969" y="172085"/>
                </a:lnTo>
                <a:lnTo>
                  <a:pt x="258318" y="170561"/>
                </a:lnTo>
                <a:lnTo>
                  <a:pt x="257683" y="168528"/>
                </a:lnTo>
                <a:lnTo>
                  <a:pt x="257683" y="162051"/>
                </a:lnTo>
                <a:lnTo>
                  <a:pt x="258318" y="160147"/>
                </a:lnTo>
                <a:lnTo>
                  <a:pt x="259969" y="158623"/>
                </a:lnTo>
                <a:lnTo>
                  <a:pt x="261493" y="157099"/>
                </a:lnTo>
                <a:lnTo>
                  <a:pt x="264541" y="156337"/>
                </a:lnTo>
                <a:lnTo>
                  <a:pt x="384428" y="156337"/>
                </a:lnTo>
                <a:lnTo>
                  <a:pt x="384428" y="153542"/>
                </a:lnTo>
                <a:lnTo>
                  <a:pt x="361505" y="122618"/>
                </a:lnTo>
                <a:lnTo>
                  <a:pt x="354361" y="120995"/>
                </a:lnTo>
                <a:lnTo>
                  <a:pt x="346455" y="120395"/>
                </a:lnTo>
                <a:close/>
              </a:path>
              <a:path w="410844" h="211454">
                <a:moveTo>
                  <a:pt x="384428" y="156337"/>
                </a:moveTo>
                <a:lnTo>
                  <a:pt x="331089" y="156337"/>
                </a:lnTo>
                <a:lnTo>
                  <a:pt x="334264" y="157099"/>
                </a:lnTo>
                <a:lnTo>
                  <a:pt x="335660" y="158623"/>
                </a:lnTo>
                <a:lnTo>
                  <a:pt x="337184" y="160147"/>
                </a:lnTo>
                <a:lnTo>
                  <a:pt x="337947" y="162051"/>
                </a:lnTo>
                <a:lnTo>
                  <a:pt x="337692" y="164591"/>
                </a:lnTo>
                <a:lnTo>
                  <a:pt x="337692" y="166115"/>
                </a:lnTo>
                <a:lnTo>
                  <a:pt x="337947" y="168528"/>
                </a:lnTo>
                <a:lnTo>
                  <a:pt x="337184" y="170561"/>
                </a:lnTo>
                <a:lnTo>
                  <a:pt x="335660" y="172085"/>
                </a:lnTo>
                <a:lnTo>
                  <a:pt x="334264" y="173608"/>
                </a:lnTo>
                <a:lnTo>
                  <a:pt x="331089" y="174370"/>
                </a:lnTo>
                <a:lnTo>
                  <a:pt x="384428" y="174370"/>
                </a:lnTo>
                <a:lnTo>
                  <a:pt x="384428" y="156337"/>
                </a:lnTo>
                <a:close/>
              </a:path>
              <a:path w="410844" h="211454">
                <a:moveTo>
                  <a:pt x="194690" y="173862"/>
                </a:moveTo>
                <a:lnTo>
                  <a:pt x="0" y="173862"/>
                </a:lnTo>
                <a:lnTo>
                  <a:pt x="0" y="197612"/>
                </a:lnTo>
                <a:lnTo>
                  <a:pt x="1778" y="201802"/>
                </a:lnTo>
                <a:lnTo>
                  <a:pt x="8509" y="207772"/>
                </a:lnTo>
                <a:lnTo>
                  <a:pt x="12700" y="209295"/>
                </a:lnTo>
                <a:lnTo>
                  <a:pt x="182118" y="209295"/>
                </a:lnTo>
                <a:lnTo>
                  <a:pt x="186435" y="207772"/>
                </a:lnTo>
                <a:lnTo>
                  <a:pt x="192912" y="201802"/>
                </a:lnTo>
                <a:lnTo>
                  <a:pt x="194690" y="197612"/>
                </a:lnTo>
                <a:lnTo>
                  <a:pt x="194690" y="173862"/>
                </a:lnTo>
                <a:close/>
              </a:path>
              <a:path w="410844" h="211454">
                <a:moveTo>
                  <a:pt x="120650" y="135508"/>
                </a:moveTo>
                <a:lnTo>
                  <a:pt x="74422" y="135508"/>
                </a:lnTo>
                <a:lnTo>
                  <a:pt x="74422" y="173862"/>
                </a:lnTo>
                <a:lnTo>
                  <a:pt x="120650" y="173862"/>
                </a:lnTo>
                <a:lnTo>
                  <a:pt x="120650" y="135508"/>
                </a:lnTo>
                <a:close/>
              </a:path>
              <a:path w="410844" h="211454">
                <a:moveTo>
                  <a:pt x="184150" y="635"/>
                </a:moveTo>
                <a:lnTo>
                  <a:pt x="10668" y="635"/>
                </a:lnTo>
                <a:lnTo>
                  <a:pt x="10668" y="117728"/>
                </a:lnTo>
                <a:lnTo>
                  <a:pt x="11810" y="121030"/>
                </a:lnTo>
                <a:lnTo>
                  <a:pt x="16383" y="125094"/>
                </a:lnTo>
                <a:lnTo>
                  <a:pt x="19684" y="126111"/>
                </a:lnTo>
                <a:lnTo>
                  <a:pt x="177419" y="126111"/>
                </a:lnTo>
                <a:lnTo>
                  <a:pt x="180847" y="125094"/>
                </a:lnTo>
                <a:lnTo>
                  <a:pt x="183134" y="123062"/>
                </a:lnTo>
                <a:lnTo>
                  <a:pt x="185293" y="121030"/>
                </a:lnTo>
                <a:lnTo>
                  <a:pt x="186435" y="117728"/>
                </a:lnTo>
                <a:lnTo>
                  <a:pt x="186435" y="90677"/>
                </a:lnTo>
                <a:lnTo>
                  <a:pt x="57277" y="90677"/>
                </a:lnTo>
                <a:lnTo>
                  <a:pt x="57277" y="36322"/>
                </a:lnTo>
                <a:lnTo>
                  <a:pt x="175133" y="36322"/>
                </a:lnTo>
                <a:lnTo>
                  <a:pt x="178562" y="35305"/>
                </a:lnTo>
                <a:lnTo>
                  <a:pt x="180847" y="33274"/>
                </a:lnTo>
                <a:lnTo>
                  <a:pt x="183006" y="31114"/>
                </a:lnTo>
                <a:lnTo>
                  <a:pt x="184150" y="27939"/>
                </a:lnTo>
                <a:lnTo>
                  <a:pt x="184150" y="635"/>
                </a:lnTo>
                <a:close/>
              </a:path>
              <a:path w="410844" h="211454">
                <a:moveTo>
                  <a:pt x="291591" y="35560"/>
                </a:moveTo>
                <a:lnTo>
                  <a:pt x="242697" y="35560"/>
                </a:lnTo>
                <a:lnTo>
                  <a:pt x="241032" y="45180"/>
                </a:lnTo>
                <a:lnTo>
                  <a:pt x="238521" y="53276"/>
                </a:lnTo>
                <a:lnTo>
                  <a:pt x="204215" y="78104"/>
                </a:lnTo>
                <a:lnTo>
                  <a:pt x="204215" y="115569"/>
                </a:lnTo>
                <a:lnTo>
                  <a:pt x="209803" y="115569"/>
                </a:lnTo>
                <a:lnTo>
                  <a:pt x="215646" y="114807"/>
                </a:lnTo>
                <a:lnTo>
                  <a:pt x="256635" y="98425"/>
                </a:lnTo>
                <a:lnTo>
                  <a:pt x="267588" y="86613"/>
                </a:lnTo>
                <a:lnTo>
                  <a:pt x="328548" y="86613"/>
                </a:lnTo>
                <a:lnTo>
                  <a:pt x="328548" y="78104"/>
                </a:lnTo>
                <a:lnTo>
                  <a:pt x="321405" y="76702"/>
                </a:lnTo>
                <a:lnTo>
                  <a:pt x="314642" y="74025"/>
                </a:lnTo>
                <a:lnTo>
                  <a:pt x="295402" y="53212"/>
                </a:lnTo>
                <a:lnTo>
                  <a:pt x="293624" y="48387"/>
                </a:lnTo>
                <a:lnTo>
                  <a:pt x="292353" y="42417"/>
                </a:lnTo>
                <a:lnTo>
                  <a:pt x="291591" y="35560"/>
                </a:lnTo>
                <a:close/>
              </a:path>
              <a:path w="410844" h="211454">
                <a:moveTo>
                  <a:pt x="328548" y="86613"/>
                </a:moveTo>
                <a:lnTo>
                  <a:pt x="267588" y="86613"/>
                </a:lnTo>
                <a:lnTo>
                  <a:pt x="271920" y="92852"/>
                </a:lnTo>
                <a:lnTo>
                  <a:pt x="305562" y="112140"/>
                </a:lnTo>
                <a:lnTo>
                  <a:pt x="322960" y="115569"/>
                </a:lnTo>
                <a:lnTo>
                  <a:pt x="328548" y="115569"/>
                </a:lnTo>
                <a:lnTo>
                  <a:pt x="328548" y="86613"/>
                </a:lnTo>
                <a:close/>
              </a:path>
              <a:path w="410844" h="211454">
                <a:moveTo>
                  <a:pt x="327278" y="380"/>
                </a:moveTo>
                <a:lnTo>
                  <a:pt x="205359" y="380"/>
                </a:lnTo>
                <a:lnTo>
                  <a:pt x="205359" y="27431"/>
                </a:lnTo>
                <a:lnTo>
                  <a:pt x="206502" y="30733"/>
                </a:lnTo>
                <a:lnTo>
                  <a:pt x="208660" y="32638"/>
                </a:lnTo>
                <a:lnTo>
                  <a:pt x="210819" y="34670"/>
                </a:lnTo>
                <a:lnTo>
                  <a:pt x="214249" y="35687"/>
                </a:lnTo>
                <a:lnTo>
                  <a:pt x="218694" y="35560"/>
                </a:lnTo>
                <a:lnTo>
                  <a:pt x="318801" y="35560"/>
                </a:lnTo>
                <a:lnTo>
                  <a:pt x="321691" y="34670"/>
                </a:lnTo>
                <a:lnTo>
                  <a:pt x="326135" y="30733"/>
                </a:lnTo>
                <a:lnTo>
                  <a:pt x="327278" y="27431"/>
                </a:lnTo>
                <a:lnTo>
                  <a:pt x="327278" y="380"/>
                </a:lnTo>
                <a:close/>
              </a:path>
              <a:path w="410844" h="211454">
                <a:moveTo>
                  <a:pt x="318801" y="35560"/>
                </a:moveTo>
                <a:lnTo>
                  <a:pt x="313944" y="35560"/>
                </a:lnTo>
                <a:lnTo>
                  <a:pt x="318388" y="35687"/>
                </a:lnTo>
                <a:lnTo>
                  <a:pt x="318801" y="35560"/>
                </a:lnTo>
                <a:close/>
              </a:path>
              <a:path w="410844" h="211454">
                <a:moveTo>
                  <a:pt x="380491" y="0"/>
                </a:moveTo>
                <a:lnTo>
                  <a:pt x="334136" y="0"/>
                </a:lnTo>
                <a:lnTo>
                  <a:pt x="334136" y="115188"/>
                </a:lnTo>
                <a:lnTo>
                  <a:pt x="362839" y="115188"/>
                </a:lnTo>
                <a:lnTo>
                  <a:pt x="368299" y="115062"/>
                </a:lnTo>
                <a:lnTo>
                  <a:pt x="372617" y="113664"/>
                </a:lnTo>
                <a:lnTo>
                  <a:pt x="375666" y="110870"/>
                </a:lnTo>
                <a:lnTo>
                  <a:pt x="378841" y="108076"/>
                </a:lnTo>
                <a:lnTo>
                  <a:pt x="380491" y="104393"/>
                </a:lnTo>
                <a:lnTo>
                  <a:pt x="380491" y="75437"/>
                </a:lnTo>
                <a:lnTo>
                  <a:pt x="399796" y="75437"/>
                </a:lnTo>
                <a:lnTo>
                  <a:pt x="403605" y="74294"/>
                </a:lnTo>
                <a:lnTo>
                  <a:pt x="409194" y="69976"/>
                </a:lnTo>
                <a:lnTo>
                  <a:pt x="410591" y="66548"/>
                </a:lnTo>
                <a:lnTo>
                  <a:pt x="410717" y="35813"/>
                </a:lnTo>
                <a:lnTo>
                  <a:pt x="380491" y="35813"/>
                </a:lnTo>
                <a:lnTo>
                  <a:pt x="38049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69110" y="4951221"/>
            <a:ext cx="394970" cy="210820"/>
          </a:xfrm>
          <a:custGeom>
            <a:avLst/>
            <a:gdLst/>
            <a:ahLst/>
            <a:cxnLst/>
            <a:rect l="l" t="t" r="r" b="b"/>
            <a:pathLst>
              <a:path w="394969" h="210820">
                <a:moveTo>
                  <a:pt x="190626" y="155828"/>
                </a:moveTo>
                <a:lnTo>
                  <a:pt x="144271" y="155828"/>
                </a:lnTo>
                <a:lnTo>
                  <a:pt x="144271" y="210438"/>
                </a:lnTo>
                <a:lnTo>
                  <a:pt x="177926" y="210438"/>
                </a:lnTo>
                <a:lnTo>
                  <a:pt x="182117" y="208914"/>
                </a:lnTo>
                <a:lnTo>
                  <a:pt x="185419" y="205993"/>
                </a:lnTo>
                <a:lnTo>
                  <a:pt x="188848" y="203200"/>
                </a:lnTo>
                <a:lnTo>
                  <a:pt x="190500" y="199389"/>
                </a:lnTo>
                <a:lnTo>
                  <a:pt x="190626" y="155828"/>
                </a:lnTo>
                <a:close/>
              </a:path>
              <a:path w="394969" h="210820">
                <a:moveTo>
                  <a:pt x="190626" y="120395"/>
                </a:moveTo>
                <a:lnTo>
                  <a:pt x="24764" y="120395"/>
                </a:lnTo>
                <a:lnTo>
                  <a:pt x="24764" y="147700"/>
                </a:lnTo>
                <a:lnTo>
                  <a:pt x="25907" y="151002"/>
                </a:lnTo>
                <a:lnTo>
                  <a:pt x="30352" y="154939"/>
                </a:lnTo>
                <a:lnTo>
                  <a:pt x="33781" y="155955"/>
                </a:lnTo>
                <a:lnTo>
                  <a:pt x="38226" y="155828"/>
                </a:lnTo>
                <a:lnTo>
                  <a:pt x="190626" y="155828"/>
                </a:lnTo>
                <a:lnTo>
                  <a:pt x="190626" y="120395"/>
                </a:lnTo>
                <a:close/>
              </a:path>
              <a:path w="394969" h="210820">
                <a:moveTo>
                  <a:pt x="65150" y="35813"/>
                </a:moveTo>
                <a:lnTo>
                  <a:pt x="20319" y="35813"/>
                </a:lnTo>
                <a:lnTo>
                  <a:pt x="20319" y="50418"/>
                </a:lnTo>
                <a:lnTo>
                  <a:pt x="18541" y="58547"/>
                </a:lnTo>
                <a:lnTo>
                  <a:pt x="14858" y="64262"/>
                </a:lnTo>
                <a:lnTo>
                  <a:pt x="11302" y="69976"/>
                </a:lnTo>
                <a:lnTo>
                  <a:pt x="6350" y="74294"/>
                </a:lnTo>
                <a:lnTo>
                  <a:pt x="0" y="77215"/>
                </a:lnTo>
                <a:lnTo>
                  <a:pt x="0" y="115569"/>
                </a:lnTo>
                <a:lnTo>
                  <a:pt x="6603" y="114935"/>
                </a:lnTo>
                <a:lnTo>
                  <a:pt x="14223" y="112394"/>
                </a:lnTo>
                <a:lnTo>
                  <a:pt x="22859" y="108076"/>
                </a:lnTo>
                <a:lnTo>
                  <a:pt x="31750" y="103758"/>
                </a:lnTo>
                <a:lnTo>
                  <a:pt x="38226" y="99440"/>
                </a:lnTo>
                <a:lnTo>
                  <a:pt x="42037" y="94995"/>
                </a:lnTo>
                <a:lnTo>
                  <a:pt x="139700" y="94995"/>
                </a:lnTo>
                <a:lnTo>
                  <a:pt x="139700" y="77215"/>
                </a:lnTo>
                <a:lnTo>
                  <a:pt x="133603" y="74294"/>
                </a:lnTo>
                <a:lnTo>
                  <a:pt x="129166" y="70103"/>
                </a:lnTo>
                <a:lnTo>
                  <a:pt x="70612" y="70103"/>
                </a:lnTo>
                <a:lnTo>
                  <a:pt x="68921" y="65531"/>
                </a:lnTo>
                <a:lnTo>
                  <a:pt x="67563" y="61213"/>
                </a:lnTo>
                <a:lnTo>
                  <a:pt x="66675" y="56641"/>
                </a:lnTo>
                <a:lnTo>
                  <a:pt x="65658" y="52069"/>
                </a:lnTo>
                <a:lnTo>
                  <a:pt x="65150" y="46481"/>
                </a:lnTo>
                <a:lnTo>
                  <a:pt x="65150" y="35813"/>
                </a:lnTo>
                <a:close/>
              </a:path>
              <a:path w="394969" h="210820">
                <a:moveTo>
                  <a:pt x="139700" y="94995"/>
                </a:moveTo>
                <a:lnTo>
                  <a:pt x="99440" y="94995"/>
                </a:lnTo>
                <a:lnTo>
                  <a:pt x="102996" y="99567"/>
                </a:lnTo>
                <a:lnTo>
                  <a:pt x="108838" y="104139"/>
                </a:lnTo>
                <a:lnTo>
                  <a:pt x="125475" y="113411"/>
                </a:lnTo>
                <a:lnTo>
                  <a:pt x="133095" y="115569"/>
                </a:lnTo>
                <a:lnTo>
                  <a:pt x="139700" y="115442"/>
                </a:lnTo>
                <a:lnTo>
                  <a:pt x="139700" y="94995"/>
                </a:lnTo>
                <a:close/>
              </a:path>
              <a:path w="394969" h="210820">
                <a:moveTo>
                  <a:pt x="99440" y="94995"/>
                </a:moveTo>
                <a:lnTo>
                  <a:pt x="42037" y="94995"/>
                </a:lnTo>
                <a:lnTo>
                  <a:pt x="45338" y="99313"/>
                </a:lnTo>
                <a:lnTo>
                  <a:pt x="70612" y="115442"/>
                </a:lnTo>
                <a:lnTo>
                  <a:pt x="76200" y="112649"/>
                </a:lnTo>
                <a:lnTo>
                  <a:pt x="99440" y="94995"/>
                </a:lnTo>
                <a:close/>
              </a:path>
              <a:path w="394969" h="210820">
                <a:moveTo>
                  <a:pt x="121157" y="35813"/>
                </a:moveTo>
                <a:lnTo>
                  <a:pt x="76326" y="35813"/>
                </a:lnTo>
                <a:lnTo>
                  <a:pt x="76188" y="46481"/>
                </a:lnTo>
                <a:lnTo>
                  <a:pt x="75945" y="49149"/>
                </a:lnTo>
                <a:lnTo>
                  <a:pt x="70612" y="70103"/>
                </a:lnTo>
                <a:lnTo>
                  <a:pt x="129166" y="70103"/>
                </a:lnTo>
                <a:lnTo>
                  <a:pt x="129031" y="69976"/>
                </a:lnTo>
                <a:lnTo>
                  <a:pt x="125856" y="64262"/>
                </a:lnTo>
                <a:lnTo>
                  <a:pt x="122808" y="58547"/>
                </a:lnTo>
                <a:lnTo>
                  <a:pt x="121157" y="50418"/>
                </a:lnTo>
                <a:lnTo>
                  <a:pt x="121157" y="35813"/>
                </a:lnTo>
                <a:close/>
              </a:path>
              <a:path w="394969" h="210820">
                <a:moveTo>
                  <a:pt x="134238" y="126"/>
                </a:moveTo>
                <a:lnTo>
                  <a:pt x="4571" y="126"/>
                </a:lnTo>
                <a:lnTo>
                  <a:pt x="4571" y="27686"/>
                </a:lnTo>
                <a:lnTo>
                  <a:pt x="5460" y="30861"/>
                </a:lnTo>
                <a:lnTo>
                  <a:pt x="7365" y="32892"/>
                </a:lnTo>
                <a:lnTo>
                  <a:pt x="9143" y="34925"/>
                </a:lnTo>
                <a:lnTo>
                  <a:pt x="12318" y="35813"/>
                </a:lnTo>
                <a:lnTo>
                  <a:pt x="126745" y="35813"/>
                </a:lnTo>
                <a:lnTo>
                  <a:pt x="129793" y="34925"/>
                </a:lnTo>
                <a:lnTo>
                  <a:pt x="133350" y="30861"/>
                </a:lnTo>
                <a:lnTo>
                  <a:pt x="134238" y="27686"/>
                </a:lnTo>
                <a:lnTo>
                  <a:pt x="134238" y="126"/>
                </a:lnTo>
                <a:close/>
              </a:path>
              <a:path w="394969" h="210820">
                <a:moveTo>
                  <a:pt x="332613" y="635"/>
                </a:moveTo>
                <a:lnTo>
                  <a:pt x="221869" y="635"/>
                </a:lnTo>
                <a:lnTo>
                  <a:pt x="221995" y="26162"/>
                </a:lnTo>
                <a:lnTo>
                  <a:pt x="223392" y="29590"/>
                </a:lnTo>
                <a:lnTo>
                  <a:pt x="228853" y="34543"/>
                </a:lnTo>
                <a:lnTo>
                  <a:pt x="232028" y="35813"/>
                </a:lnTo>
                <a:lnTo>
                  <a:pt x="284098" y="36067"/>
                </a:lnTo>
                <a:lnTo>
                  <a:pt x="284098" y="93217"/>
                </a:lnTo>
                <a:lnTo>
                  <a:pt x="277401" y="135463"/>
                </a:lnTo>
                <a:lnTo>
                  <a:pt x="247237" y="167846"/>
                </a:lnTo>
                <a:lnTo>
                  <a:pt x="222376" y="172719"/>
                </a:lnTo>
                <a:lnTo>
                  <a:pt x="222376" y="208661"/>
                </a:lnTo>
                <a:lnTo>
                  <a:pt x="268493" y="200913"/>
                </a:lnTo>
                <a:lnTo>
                  <a:pt x="303275" y="177545"/>
                </a:lnTo>
                <a:lnTo>
                  <a:pt x="325231" y="140350"/>
                </a:lnTo>
                <a:lnTo>
                  <a:pt x="332613" y="90297"/>
                </a:lnTo>
                <a:lnTo>
                  <a:pt x="332613" y="635"/>
                </a:lnTo>
                <a:close/>
              </a:path>
              <a:path w="394969" h="210820">
                <a:moveTo>
                  <a:pt x="394715" y="0"/>
                </a:moveTo>
                <a:lnTo>
                  <a:pt x="348360" y="0"/>
                </a:lnTo>
                <a:lnTo>
                  <a:pt x="348360" y="210057"/>
                </a:lnTo>
                <a:lnTo>
                  <a:pt x="369188" y="210057"/>
                </a:lnTo>
                <a:lnTo>
                  <a:pt x="373125" y="209295"/>
                </a:lnTo>
                <a:lnTo>
                  <a:pt x="376554" y="207772"/>
                </a:lnTo>
                <a:lnTo>
                  <a:pt x="379983" y="206375"/>
                </a:lnTo>
                <a:lnTo>
                  <a:pt x="394715" y="184530"/>
                </a:lnTo>
                <a:lnTo>
                  <a:pt x="394715" y="0"/>
                </a:lnTo>
                <a:close/>
              </a:path>
              <a:path w="394969" h="210820">
                <a:moveTo>
                  <a:pt x="190626" y="0"/>
                </a:moveTo>
                <a:lnTo>
                  <a:pt x="144271" y="0"/>
                </a:lnTo>
                <a:lnTo>
                  <a:pt x="144271" y="114935"/>
                </a:lnTo>
                <a:lnTo>
                  <a:pt x="178562" y="114935"/>
                </a:lnTo>
                <a:lnTo>
                  <a:pt x="182752" y="113411"/>
                </a:lnTo>
                <a:lnTo>
                  <a:pt x="188975" y="107950"/>
                </a:lnTo>
                <a:lnTo>
                  <a:pt x="190626" y="104139"/>
                </a:lnTo>
                <a:lnTo>
                  <a:pt x="19062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85571" y="5385434"/>
            <a:ext cx="260985" cy="201295"/>
          </a:xfrm>
          <a:custGeom>
            <a:avLst/>
            <a:gdLst/>
            <a:ahLst/>
            <a:cxnLst/>
            <a:rect l="l" t="t" r="r" b="b"/>
            <a:pathLst>
              <a:path w="260984" h="201295">
                <a:moveTo>
                  <a:pt x="240487" y="1142"/>
                </a:moveTo>
                <a:lnTo>
                  <a:pt x="194081" y="1142"/>
                </a:lnTo>
                <a:lnTo>
                  <a:pt x="189580" y="8737"/>
                </a:lnTo>
                <a:lnTo>
                  <a:pt x="167678" y="49117"/>
                </a:lnTo>
                <a:lnTo>
                  <a:pt x="149402" y="86360"/>
                </a:lnTo>
                <a:lnTo>
                  <a:pt x="138138" y="129555"/>
                </a:lnTo>
                <a:lnTo>
                  <a:pt x="137845" y="137032"/>
                </a:lnTo>
                <a:lnTo>
                  <a:pt x="138026" y="143936"/>
                </a:lnTo>
                <a:lnTo>
                  <a:pt x="159664" y="189102"/>
                </a:lnTo>
                <a:lnTo>
                  <a:pt x="199110" y="201040"/>
                </a:lnTo>
                <a:lnTo>
                  <a:pt x="205897" y="200755"/>
                </a:lnTo>
                <a:lnTo>
                  <a:pt x="243916" y="183134"/>
                </a:lnTo>
                <a:lnTo>
                  <a:pt x="254088" y="167639"/>
                </a:lnTo>
                <a:lnTo>
                  <a:pt x="199110" y="167639"/>
                </a:lnTo>
                <a:lnTo>
                  <a:pt x="194284" y="167512"/>
                </a:lnTo>
                <a:lnTo>
                  <a:pt x="190220" y="164591"/>
                </a:lnTo>
                <a:lnTo>
                  <a:pt x="186905" y="158750"/>
                </a:lnTo>
                <a:lnTo>
                  <a:pt x="183603" y="153035"/>
                </a:lnTo>
                <a:lnTo>
                  <a:pt x="181876" y="145287"/>
                </a:lnTo>
                <a:lnTo>
                  <a:pt x="181757" y="137032"/>
                </a:lnTo>
                <a:lnTo>
                  <a:pt x="181876" y="125856"/>
                </a:lnTo>
                <a:lnTo>
                  <a:pt x="183603" y="118237"/>
                </a:lnTo>
                <a:lnTo>
                  <a:pt x="190220" y="106806"/>
                </a:lnTo>
                <a:lnTo>
                  <a:pt x="194284" y="104012"/>
                </a:lnTo>
                <a:lnTo>
                  <a:pt x="199110" y="103886"/>
                </a:lnTo>
                <a:lnTo>
                  <a:pt x="254147" y="103886"/>
                </a:lnTo>
                <a:lnTo>
                  <a:pt x="253010" y="101266"/>
                </a:lnTo>
                <a:lnTo>
                  <a:pt x="220677" y="75525"/>
                </a:lnTo>
                <a:lnTo>
                  <a:pt x="213599" y="74167"/>
                </a:lnTo>
                <a:lnTo>
                  <a:pt x="199796" y="74167"/>
                </a:lnTo>
                <a:lnTo>
                  <a:pt x="204082" y="64952"/>
                </a:lnTo>
                <a:lnTo>
                  <a:pt x="224435" y="26753"/>
                </a:lnTo>
                <a:lnTo>
                  <a:pt x="235179" y="9124"/>
                </a:lnTo>
                <a:lnTo>
                  <a:pt x="240487" y="1142"/>
                </a:lnTo>
                <a:close/>
              </a:path>
              <a:path w="260984" h="201295">
                <a:moveTo>
                  <a:pt x="254147" y="103886"/>
                </a:moveTo>
                <a:lnTo>
                  <a:pt x="199110" y="103886"/>
                </a:lnTo>
                <a:lnTo>
                  <a:pt x="203822" y="104012"/>
                </a:lnTo>
                <a:lnTo>
                  <a:pt x="207822" y="106934"/>
                </a:lnTo>
                <a:lnTo>
                  <a:pt x="214401" y="118363"/>
                </a:lnTo>
                <a:lnTo>
                  <a:pt x="216115" y="125984"/>
                </a:lnTo>
                <a:lnTo>
                  <a:pt x="216235" y="137032"/>
                </a:lnTo>
                <a:lnTo>
                  <a:pt x="216115" y="145287"/>
                </a:lnTo>
                <a:lnTo>
                  <a:pt x="214401" y="153035"/>
                </a:lnTo>
                <a:lnTo>
                  <a:pt x="211112" y="158750"/>
                </a:lnTo>
                <a:lnTo>
                  <a:pt x="207822" y="164591"/>
                </a:lnTo>
                <a:lnTo>
                  <a:pt x="203822" y="167512"/>
                </a:lnTo>
                <a:lnTo>
                  <a:pt x="199110" y="167639"/>
                </a:lnTo>
                <a:lnTo>
                  <a:pt x="254088" y="167639"/>
                </a:lnTo>
                <a:lnTo>
                  <a:pt x="256574" y="162369"/>
                </a:lnTo>
                <a:lnTo>
                  <a:pt x="259753" y="149558"/>
                </a:lnTo>
                <a:lnTo>
                  <a:pt x="260832" y="135127"/>
                </a:lnTo>
                <a:lnTo>
                  <a:pt x="259971" y="122554"/>
                </a:lnTo>
                <a:lnTo>
                  <a:pt x="257375" y="111315"/>
                </a:lnTo>
                <a:lnTo>
                  <a:pt x="254147" y="103886"/>
                </a:lnTo>
                <a:close/>
              </a:path>
              <a:path w="260984" h="201295">
                <a:moveTo>
                  <a:pt x="208546" y="73278"/>
                </a:moveTo>
                <a:lnTo>
                  <a:pt x="205308" y="73278"/>
                </a:lnTo>
                <a:lnTo>
                  <a:pt x="203517" y="73405"/>
                </a:lnTo>
                <a:lnTo>
                  <a:pt x="201676" y="73660"/>
                </a:lnTo>
                <a:lnTo>
                  <a:pt x="199796" y="74167"/>
                </a:lnTo>
                <a:lnTo>
                  <a:pt x="213599" y="74167"/>
                </a:lnTo>
                <a:lnTo>
                  <a:pt x="209626" y="73405"/>
                </a:lnTo>
                <a:lnTo>
                  <a:pt x="208546" y="73278"/>
                </a:lnTo>
                <a:close/>
              </a:path>
              <a:path w="260984" h="201295">
                <a:moveTo>
                  <a:pt x="105208" y="127380"/>
                </a:moveTo>
                <a:lnTo>
                  <a:pt x="60807" y="127380"/>
                </a:lnTo>
                <a:lnTo>
                  <a:pt x="56516" y="136886"/>
                </a:lnTo>
                <a:lnTo>
                  <a:pt x="51912" y="146367"/>
                </a:lnTo>
                <a:lnTo>
                  <a:pt x="30948" y="183578"/>
                </a:lnTo>
                <a:lnTo>
                  <a:pt x="20345" y="199898"/>
                </a:lnTo>
                <a:lnTo>
                  <a:pt x="67436" y="199898"/>
                </a:lnTo>
                <a:lnTo>
                  <a:pt x="87553" y="163067"/>
                </a:lnTo>
                <a:lnTo>
                  <a:pt x="98551" y="140969"/>
                </a:lnTo>
                <a:lnTo>
                  <a:pt x="102006" y="133985"/>
                </a:lnTo>
                <a:lnTo>
                  <a:pt x="105208" y="127380"/>
                </a:lnTo>
                <a:close/>
              </a:path>
              <a:path w="260984" h="201295">
                <a:moveTo>
                  <a:pt x="61721" y="0"/>
                </a:moveTo>
                <a:lnTo>
                  <a:pt x="22529" y="11937"/>
                </a:lnTo>
                <a:lnTo>
                  <a:pt x="1078" y="51482"/>
                </a:lnTo>
                <a:lnTo>
                  <a:pt x="0" y="65912"/>
                </a:lnTo>
                <a:lnTo>
                  <a:pt x="992" y="78507"/>
                </a:lnTo>
                <a:lnTo>
                  <a:pt x="21552" y="115722"/>
                </a:lnTo>
                <a:lnTo>
                  <a:pt x="52704" y="127762"/>
                </a:lnTo>
                <a:lnTo>
                  <a:pt x="54165" y="127762"/>
                </a:lnTo>
                <a:lnTo>
                  <a:pt x="55778" y="127635"/>
                </a:lnTo>
                <a:lnTo>
                  <a:pt x="57391" y="127635"/>
                </a:lnTo>
                <a:lnTo>
                  <a:pt x="60807" y="127380"/>
                </a:lnTo>
                <a:lnTo>
                  <a:pt x="105208" y="127380"/>
                </a:lnTo>
                <a:lnTo>
                  <a:pt x="108356" y="120776"/>
                </a:lnTo>
                <a:lnTo>
                  <a:pt x="112306" y="112226"/>
                </a:lnTo>
                <a:lnTo>
                  <a:pt x="115528" y="104473"/>
                </a:lnTo>
                <a:lnTo>
                  <a:pt x="118021" y="97506"/>
                </a:lnTo>
                <a:lnTo>
                  <a:pt x="118121" y="97154"/>
                </a:lnTo>
                <a:lnTo>
                  <a:pt x="61721" y="97154"/>
                </a:lnTo>
                <a:lnTo>
                  <a:pt x="56908" y="97027"/>
                </a:lnTo>
                <a:lnTo>
                  <a:pt x="52882" y="94106"/>
                </a:lnTo>
                <a:lnTo>
                  <a:pt x="46393" y="82676"/>
                </a:lnTo>
                <a:lnTo>
                  <a:pt x="44732" y="75184"/>
                </a:lnTo>
                <a:lnTo>
                  <a:pt x="44627" y="69214"/>
                </a:lnTo>
                <a:lnTo>
                  <a:pt x="44653" y="55625"/>
                </a:lnTo>
                <a:lnTo>
                  <a:pt x="61721" y="33400"/>
                </a:lnTo>
                <a:lnTo>
                  <a:pt x="117489" y="33400"/>
                </a:lnTo>
                <a:lnTo>
                  <a:pt x="116484" y="30479"/>
                </a:lnTo>
                <a:lnTo>
                  <a:pt x="112344" y="23749"/>
                </a:lnTo>
                <a:lnTo>
                  <a:pt x="106756" y="17906"/>
                </a:lnTo>
                <a:lnTo>
                  <a:pt x="101168" y="11937"/>
                </a:lnTo>
                <a:lnTo>
                  <a:pt x="68641" y="283"/>
                </a:lnTo>
                <a:lnTo>
                  <a:pt x="61721" y="0"/>
                </a:lnTo>
                <a:close/>
              </a:path>
              <a:path w="260984" h="201295">
                <a:moveTo>
                  <a:pt x="117489" y="33400"/>
                </a:moveTo>
                <a:lnTo>
                  <a:pt x="61721" y="33400"/>
                </a:lnTo>
                <a:lnTo>
                  <a:pt x="67144" y="33527"/>
                </a:lnTo>
                <a:lnTo>
                  <a:pt x="71386" y="36449"/>
                </a:lnTo>
                <a:lnTo>
                  <a:pt x="74434" y="42163"/>
                </a:lnTo>
                <a:lnTo>
                  <a:pt x="77495" y="48005"/>
                </a:lnTo>
                <a:lnTo>
                  <a:pt x="79044" y="55625"/>
                </a:lnTo>
                <a:lnTo>
                  <a:pt x="78981" y="75184"/>
                </a:lnTo>
                <a:lnTo>
                  <a:pt x="77317" y="82803"/>
                </a:lnTo>
                <a:lnTo>
                  <a:pt x="70866" y="94234"/>
                </a:lnTo>
                <a:lnTo>
                  <a:pt x="66751" y="97027"/>
                </a:lnTo>
                <a:lnTo>
                  <a:pt x="61721" y="97154"/>
                </a:lnTo>
                <a:lnTo>
                  <a:pt x="118121" y="97154"/>
                </a:lnTo>
                <a:lnTo>
                  <a:pt x="122986" y="64007"/>
                </a:lnTo>
                <a:lnTo>
                  <a:pt x="122817" y="57104"/>
                </a:lnTo>
                <a:lnTo>
                  <a:pt x="122121" y="50498"/>
                </a:lnTo>
                <a:lnTo>
                  <a:pt x="120899" y="44201"/>
                </a:lnTo>
                <a:lnTo>
                  <a:pt x="119151" y="38226"/>
                </a:lnTo>
                <a:lnTo>
                  <a:pt x="117489" y="334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10488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01496" y="5381625"/>
            <a:ext cx="394970" cy="210820"/>
          </a:xfrm>
          <a:custGeom>
            <a:avLst/>
            <a:gdLst/>
            <a:ahLst/>
            <a:cxnLst/>
            <a:rect l="l" t="t" r="r" b="b"/>
            <a:pathLst>
              <a:path w="394969" h="210820">
                <a:moveTo>
                  <a:pt x="131825" y="106934"/>
                </a:moveTo>
                <a:lnTo>
                  <a:pt x="95250" y="106934"/>
                </a:lnTo>
                <a:lnTo>
                  <a:pt x="95250" y="202311"/>
                </a:lnTo>
                <a:lnTo>
                  <a:pt x="96392" y="205612"/>
                </a:lnTo>
                <a:lnTo>
                  <a:pt x="98551" y="207645"/>
                </a:lnTo>
                <a:lnTo>
                  <a:pt x="100710" y="209803"/>
                </a:lnTo>
                <a:lnTo>
                  <a:pt x="104140" y="210820"/>
                </a:lnTo>
                <a:lnTo>
                  <a:pt x="108584" y="210692"/>
                </a:lnTo>
                <a:lnTo>
                  <a:pt x="166274" y="210692"/>
                </a:lnTo>
                <a:lnTo>
                  <a:pt x="169163" y="209803"/>
                </a:lnTo>
                <a:lnTo>
                  <a:pt x="171450" y="207645"/>
                </a:lnTo>
                <a:lnTo>
                  <a:pt x="173735" y="205612"/>
                </a:lnTo>
                <a:lnTo>
                  <a:pt x="174878" y="202311"/>
                </a:lnTo>
                <a:lnTo>
                  <a:pt x="174878" y="179704"/>
                </a:lnTo>
                <a:lnTo>
                  <a:pt x="131825" y="179704"/>
                </a:lnTo>
                <a:lnTo>
                  <a:pt x="131825" y="159765"/>
                </a:lnTo>
                <a:lnTo>
                  <a:pt x="174878" y="159765"/>
                </a:lnTo>
                <a:lnTo>
                  <a:pt x="174878" y="128397"/>
                </a:lnTo>
                <a:lnTo>
                  <a:pt x="131825" y="128397"/>
                </a:lnTo>
                <a:lnTo>
                  <a:pt x="131825" y="106934"/>
                </a:lnTo>
                <a:close/>
              </a:path>
              <a:path w="394969" h="210820">
                <a:moveTo>
                  <a:pt x="166274" y="210692"/>
                </a:moveTo>
                <a:lnTo>
                  <a:pt x="161290" y="210692"/>
                </a:lnTo>
                <a:lnTo>
                  <a:pt x="165862" y="210820"/>
                </a:lnTo>
                <a:lnTo>
                  <a:pt x="166274" y="210692"/>
                </a:lnTo>
                <a:close/>
              </a:path>
              <a:path w="394969" h="210820">
                <a:moveTo>
                  <a:pt x="174878" y="159765"/>
                </a:moveTo>
                <a:lnTo>
                  <a:pt x="138048" y="159765"/>
                </a:lnTo>
                <a:lnTo>
                  <a:pt x="138048" y="179704"/>
                </a:lnTo>
                <a:lnTo>
                  <a:pt x="174878" y="179704"/>
                </a:lnTo>
                <a:lnTo>
                  <a:pt x="174878" y="159765"/>
                </a:lnTo>
                <a:close/>
              </a:path>
              <a:path w="394969" h="210820">
                <a:moveTo>
                  <a:pt x="174878" y="106934"/>
                </a:moveTo>
                <a:lnTo>
                  <a:pt x="138048" y="106934"/>
                </a:lnTo>
                <a:lnTo>
                  <a:pt x="138048" y="128397"/>
                </a:lnTo>
                <a:lnTo>
                  <a:pt x="174878" y="128397"/>
                </a:lnTo>
                <a:lnTo>
                  <a:pt x="174878" y="106934"/>
                </a:lnTo>
                <a:close/>
              </a:path>
              <a:path w="394969" h="210820">
                <a:moveTo>
                  <a:pt x="256412" y="141732"/>
                </a:moveTo>
                <a:lnTo>
                  <a:pt x="209676" y="141732"/>
                </a:lnTo>
                <a:lnTo>
                  <a:pt x="209676" y="196341"/>
                </a:lnTo>
                <a:lnTo>
                  <a:pt x="220090" y="210692"/>
                </a:lnTo>
                <a:lnTo>
                  <a:pt x="373126" y="210692"/>
                </a:lnTo>
                <a:lnTo>
                  <a:pt x="376809" y="209423"/>
                </a:lnTo>
                <a:lnTo>
                  <a:pt x="379603" y="207010"/>
                </a:lnTo>
                <a:lnTo>
                  <a:pt x="382270" y="204470"/>
                </a:lnTo>
                <a:lnTo>
                  <a:pt x="383666" y="200913"/>
                </a:lnTo>
                <a:lnTo>
                  <a:pt x="383666" y="175260"/>
                </a:lnTo>
                <a:lnTo>
                  <a:pt x="256412" y="175260"/>
                </a:lnTo>
                <a:lnTo>
                  <a:pt x="256412" y="141732"/>
                </a:lnTo>
                <a:close/>
              </a:path>
              <a:path w="394969" h="210820">
                <a:moveTo>
                  <a:pt x="89281" y="137540"/>
                </a:moveTo>
                <a:lnTo>
                  <a:pt x="46990" y="137540"/>
                </a:lnTo>
                <a:lnTo>
                  <a:pt x="46990" y="143763"/>
                </a:lnTo>
                <a:lnTo>
                  <a:pt x="9143" y="143763"/>
                </a:lnTo>
                <a:lnTo>
                  <a:pt x="9143" y="202311"/>
                </a:lnTo>
                <a:lnTo>
                  <a:pt x="10287" y="205612"/>
                </a:lnTo>
                <a:lnTo>
                  <a:pt x="14731" y="209803"/>
                </a:lnTo>
                <a:lnTo>
                  <a:pt x="18160" y="210820"/>
                </a:lnTo>
                <a:lnTo>
                  <a:pt x="22606" y="210692"/>
                </a:lnTo>
                <a:lnTo>
                  <a:pt x="81692" y="210692"/>
                </a:lnTo>
                <a:lnTo>
                  <a:pt x="84581" y="209803"/>
                </a:lnTo>
                <a:lnTo>
                  <a:pt x="86867" y="207645"/>
                </a:lnTo>
                <a:lnTo>
                  <a:pt x="89153" y="205612"/>
                </a:lnTo>
                <a:lnTo>
                  <a:pt x="90297" y="202311"/>
                </a:lnTo>
                <a:lnTo>
                  <a:pt x="90297" y="179704"/>
                </a:lnTo>
                <a:lnTo>
                  <a:pt x="51181" y="179704"/>
                </a:lnTo>
                <a:lnTo>
                  <a:pt x="51181" y="172974"/>
                </a:lnTo>
                <a:lnTo>
                  <a:pt x="81479" y="172974"/>
                </a:lnTo>
                <a:lnTo>
                  <a:pt x="84200" y="172212"/>
                </a:lnTo>
                <a:lnTo>
                  <a:pt x="86232" y="170307"/>
                </a:lnTo>
                <a:lnTo>
                  <a:pt x="88391" y="168401"/>
                </a:lnTo>
                <a:lnTo>
                  <a:pt x="89407" y="165353"/>
                </a:lnTo>
                <a:lnTo>
                  <a:pt x="89281" y="137540"/>
                </a:lnTo>
                <a:close/>
              </a:path>
              <a:path w="394969" h="210820">
                <a:moveTo>
                  <a:pt x="81692" y="210692"/>
                </a:moveTo>
                <a:lnTo>
                  <a:pt x="76707" y="210692"/>
                </a:lnTo>
                <a:lnTo>
                  <a:pt x="81279" y="210820"/>
                </a:lnTo>
                <a:lnTo>
                  <a:pt x="81692" y="210692"/>
                </a:lnTo>
                <a:close/>
              </a:path>
              <a:path w="394969" h="210820">
                <a:moveTo>
                  <a:pt x="81479" y="172974"/>
                </a:moveTo>
                <a:lnTo>
                  <a:pt x="76581" y="172974"/>
                </a:lnTo>
                <a:lnTo>
                  <a:pt x="81025" y="173100"/>
                </a:lnTo>
                <a:lnTo>
                  <a:pt x="81479" y="172974"/>
                </a:lnTo>
                <a:close/>
              </a:path>
              <a:path w="394969" h="210820">
                <a:moveTo>
                  <a:pt x="89281" y="106934"/>
                </a:moveTo>
                <a:lnTo>
                  <a:pt x="8890" y="106934"/>
                </a:lnTo>
                <a:lnTo>
                  <a:pt x="8890" y="129921"/>
                </a:lnTo>
                <a:lnTo>
                  <a:pt x="9906" y="132969"/>
                </a:lnTo>
                <a:lnTo>
                  <a:pt x="13969" y="136778"/>
                </a:lnTo>
                <a:lnTo>
                  <a:pt x="17271" y="137667"/>
                </a:lnTo>
                <a:lnTo>
                  <a:pt x="21716" y="137540"/>
                </a:lnTo>
                <a:lnTo>
                  <a:pt x="89281" y="137540"/>
                </a:lnTo>
                <a:lnTo>
                  <a:pt x="89281" y="106934"/>
                </a:lnTo>
                <a:close/>
              </a:path>
              <a:path w="394969" h="210820">
                <a:moveTo>
                  <a:pt x="394716" y="98044"/>
                </a:moveTo>
                <a:lnTo>
                  <a:pt x="198500" y="98044"/>
                </a:lnTo>
                <a:lnTo>
                  <a:pt x="198500" y="124205"/>
                </a:lnTo>
                <a:lnTo>
                  <a:pt x="199770" y="127762"/>
                </a:lnTo>
                <a:lnTo>
                  <a:pt x="202184" y="129921"/>
                </a:lnTo>
                <a:lnTo>
                  <a:pt x="204597" y="132207"/>
                </a:lnTo>
                <a:lnTo>
                  <a:pt x="208279" y="133223"/>
                </a:lnTo>
                <a:lnTo>
                  <a:pt x="384936" y="133223"/>
                </a:lnTo>
                <a:lnTo>
                  <a:pt x="388620" y="132207"/>
                </a:lnTo>
                <a:lnTo>
                  <a:pt x="391033" y="129921"/>
                </a:lnTo>
                <a:lnTo>
                  <a:pt x="393446" y="127762"/>
                </a:lnTo>
                <a:lnTo>
                  <a:pt x="394716" y="124205"/>
                </a:lnTo>
                <a:lnTo>
                  <a:pt x="394716" y="98044"/>
                </a:lnTo>
                <a:close/>
              </a:path>
              <a:path w="394969" h="210820">
                <a:moveTo>
                  <a:pt x="346836" y="0"/>
                </a:moveTo>
                <a:lnTo>
                  <a:pt x="246760" y="0"/>
                </a:lnTo>
                <a:lnTo>
                  <a:pt x="238666" y="593"/>
                </a:lnTo>
                <a:lnTo>
                  <a:pt x="206984" y="25578"/>
                </a:lnTo>
                <a:lnTo>
                  <a:pt x="206247" y="32003"/>
                </a:lnTo>
                <a:lnTo>
                  <a:pt x="206247" y="56896"/>
                </a:lnTo>
                <a:lnTo>
                  <a:pt x="231155" y="86360"/>
                </a:lnTo>
                <a:lnTo>
                  <a:pt x="246760" y="88646"/>
                </a:lnTo>
                <a:lnTo>
                  <a:pt x="346836" y="88646"/>
                </a:lnTo>
                <a:lnTo>
                  <a:pt x="384381" y="69246"/>
                </a:lnTo>
                <a:lnTo>
                  <a:pt x="387349" y="56896"/>
                </a:lnTo>
                <a:lnTo>
                  <a:pt x="387349" y="52577"/>
                </a:lnTo>
                <a:lnTo>
                  <a:pt x="257809" y="52577"/>
                </a:lnTo>
                <a:lnTo>
                  <a:pt x="255397" y="51942"/>
                </a:lnTo>
                <a:lnTo>
                  <a:pt x="251967" y="49275"/>
                </a:lnTo>
                <a:lnTo>
                  <a:pt x="251078" y="47116"/>
                </a:lnTo>
                <a:lnTo>
                  <a:pt x="251078" y="41275"/>
                </a:lnTo>
                <a:lnTo>
                  <a:pt x="251967" y="39115"/>
                </a:lnTo>
                <a:lnTo>
                  <a:pt x="253619" y="37846"/>
                </a:lnTo>
                <a:lnTo>
                  <a:pt x="255397" y="36702"/>
                </a:lnTo>
                <a:lnTo>
                  <a:pt x="257809" y="36067"/>
                </a:lnTo>
                <a:lnTo>
                  <a:pt x="387349" y="36067"/>
                </a:lnTo>
                <a:lnTo>
                  <a:pt x="387349" y="32003"/>
                </a:lnTo>
                <a:lnTo>
                  <a:pt x="362458" y="2365"/>
                </a:lnTo>
                <a:lnTo>
                  <a:pt x="354980" y="593"/>
                </a:lnTo>
                <a:lnTo>
                  <a:pt x="346836" y="0"/>
                </a:lnTo>
                <a:close/>
              </a:path>
              <a:path w="394969" h="210820">
                <a:moveTo>
                  <a:pt x="387349" y="36067"/>
                </a:moveTo>
                <a:lnTo>
                  <a:pt x="336296" y="36067"/>
                </a:lnTo>
                <a:lnTo>
                  <a:pt x="338709" y="36702"/>
                </a:lnTo>
                <a:lnTo>
                  <a:pt x="340486" y="37846"/>
                </a:lnTo>
                <a:lnTo>
                  <a:pt x="342137" y="39115"/>
                </a:lnTo>
                <a:lnTo>
                  <a:pt x="343027" y="41275"/>
                </a:lnTo>
                <a:lnTo>
                  <a:pt x="343027" y="47116"/>
                </a:lnTo>
                <a:lnTo>
                  <a:pt x="342391" y="49275"/>
                </a:lnTo>
                <a:lnTo>
                  <a:pt x="340867" y="50546"/>
                </a:lnTo>
                <a:lnTo>
                  <a:pt x="339471" y="51942"/>
                </a:lnTo>
                <a:lnTo>
                  <a:pt x="337184" y="52577"/>
                </a:lnTo>
                <a:lnTo>
                  <a:pt x="387349" y="52577"/>
                </a:lnTo>
                <a:lnTo>
                  <a:pt x="387349" y="36067"/>
                </a:lnTo>
                <a:close/>
              </a:path>
              <a:path w="394969" h="210820">
                <a:moveTo>
                  <a:pt x="175006" y="635"/>
                </a:moveTo>
                <a:lnTo>
                  <a:pt x="128650" y="635"/>
                </a:lnTo>
                <a:lnTo>
                  <a:pt x="128650" y="20320"/>
                </a:lnTo>
                <a:lnTo>
                  <a:pt x="75184" y="20320"/>
                </a:lnTo>
                <a:lnTo>
                  <a:pt x="75184" y="46609"/>
                </a:lnTo>
                <a:lnTo>
                  <a:pt x="76453" y="49657"/>
                </a:lnTo>
                <a:lnTo>
                  <a:pt x="81279" y="54228"/>
                </a:lnTo>
                <a:lnTo>
                  <a:pt x="84328" y="55499"/>
                </a:lnTo>
                <a:lnTo>
                  <a:pt x="128650" y="55499"/>
                </a:lnTo>
                <a:lnTo>
                  <a:pt x="128650" y="102108"/>
                </a:lnTo>
                <a:lnTo>
                  <a:pt x="162940" y="102108"/>
                </a:lnTo>
                <a:lnTo>
                  <a:pt x="167131" y="100711"/>
                </a:lnTo>
                <a:lnTo>
                  <a:pt x="170306" y="97916"/>
                </a:lnTo>
                <a:lnTo>
                  <a:pt x="173354" y="95123"/>
                </a:lnTo>
                <a:lnTo>
                  <a:pt x="175006" y="91312"/>
                </a:lnTo>
                <a:lnTo>
                  <a:pt x="175006" y="635"/>
                </a:lnTo>
                <a:close/>
              </a:path>
              <a:path w="394969" h="210820">
                <a:moveTo>
                  <a:pt x="46354" y="1142"/>
                </a:moveTo>
                <a:lnTo>
                  <a:pt x="0" y="1142"/>
                </a:lnTo>
                <a:lnTo>
                  <a:pt x="0" y="91821"/>
                </a:lnTo>
                <a:lnTo>
                  <a:pt x="1142" y="95503"/>
                </a:lnTo>
                <a:lnTo>
                  <a:pt x="6222" y="100329"/>
                </a:lnTo>
                <a:lnTo>
                  <a:pt x="10032" y="101473"/>
                </a:lnTo>
                <a:lnTo>
                  <a:pt x="76962" y="101473"/>
                </a:lnTo>
                <a:lnTo>
                  <a:pt x="83184" y="101600"/>
                </a:lnTo>
                <a:lnTo>
                  <a:pt x="90169" y="101346"/>
                </a:lnTo>
                <a:lnTo>
                  <a:pt x="97916" y="100711"/>
                </a:lnTo>
                <a:lnTo>
                  <a:pt x="105663" y="100202"/>
                </a:lnTo>
                <a:lnTo>
                  <a:pt x="113284" y="98805"/>
                </a:lnTo>
                <a:lnTo>
                  <a:pt x="120903" y="96392"/>
                </a:lnTo>
                <a:lnTo>
                  <a:pt x="120903" y="66294"/>
                </a:lnTo>
                <a:lnTo>
                  <a:pt x="46354" y="66294"/>
                </a:lnTo>
                <a:lnTo>
                  <a:pt x="46354" y="1142"/>
                </a:lnTo>
                <a:close/>
              </a:path>
              <a:path w="394969" h="210820">
                <a:moveTo>
                  <a:pt x="120903" y="60960"/>
                </a:moveTo>
                <a:lnTo>
                  <a:pt x="113410" y="63119"/>
                </a:lnTo>
                <a:lnTo>
                  <a:pt x="105917" y="64515"/>
                </a:lnTo>
                <a:lnTo>
                  <a:pt x="91312" y="66039"/>
                </a:lnTo>
                <a:lnTo>
                  <a:pt x="84454" y="66294"/>
                </a:lnTo>
                <a:lnTo>
                  <a:pt x="120903" y="66294"/>
                </a:lnTo>
                <a:lnTo>
                  <a:pt x="120903" y="6096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72411" y="5382259"/>
            <a:ext cx="403225" cy="211454"/>
          </a:xfrm>
          <a:custGeom>
            <a:avLst/>
            <a:gdLst/>
            <a:ahLst/>
            <a:cxnLst/>
            <a:rect l="l" t="t" r="r" b="b"/>
            <a:pathLst>
              <a:path w="403225" h="211454">
                <a:moveTo>
                  <a:pt x="178054" y="175640"/>
                </a:moveTo>
                <a:lnTo>
                  <a:pt x="7746" y="175640"/>
                </a:lnTo>
                <a:lnTo>
                  <a:pt x="7746" y="211200"/>
                </a:lnTo>
                <a:lnTo>
                  <a:pt x="47591" y="205950"/>
                </a:lnTo>
                <a:lnTo>
                  <a:pt x="85217" y="188467"/>
                </a:lnTo>
                <a:lnTo>
                  <a:pt x="92963" y="181101"/>
                </a:lnTo>
                <a:lnTo>
                  <a:pt x="178054" y="181101"/>
                </a:lnTo>
                <a:lnTo>
                  <a:pt x="178054" y="175640"/>
                </a:lnTo>
                <a:close/>
              </a:path>
              <a:path w="403225" h="211454">
                <a:moveTo>
                  <a:pt x="178054" y="181101"/>
                </a:moveTo>
                <a:lnTo>
                  <a:pt x="92963" y="181101"/>
                </a:lnTo>
                <a:lnTo>
                  <a:pt x="96265" y="184912"/>
                </a:lnTo>
                <a:lnTo>
                  <a:pt x="138138" y="205950"/>
                </a:lnTo>
                <a:lnTo>
                  <a:pt x="178054" y="211200"/>
                </a:lnTo>
                <a:lnTo>
                  <a:pt x="178054" y="181101"/>
                </a:lnTo>
                <a:close/>
              </a:path>
              <a:path w="403225" h="211454">
                <a:moveTo>
                  <a:pt x="116586" y="124332"/>
                </a:moveTo>
                <a:lnTo>
                  <a:pt x="69723" y="124332"/>
                </a:lnTo>
                <a:lnTo>
                  <a:pt x="69723" y="137922"/>
                </a:lnTo>
                <a:lnTo>
                  <a:pt x="68510" y="146157"/>
                </a:lnTo>
                <a:lnTo>
                  <a:pt x="37464" y="171323"/>
                </a:lnTo>
                <a:lnTo>
                  <a:pt x="15620" y="175640"/>
                </a:lnTo>
                <a:lnTo>
                  <a:pt x="170180" y="175640"/>
                </a:lnTo>
                <a:lnTo>
                  <a:pt x="127015" y="159960"/>
                </a:lnTo>
                <a:lnTo>
                  <a:pt x="116586" y="137922"/>
                </a:lnTo>
                <a:lnTo>
                  <a:pt x="116586" y="124332"/>
                </a:lnTo>
                <a:close/>
              </a:path>
              <a:path w="403225" h="211454">
                <a:moveTo>
                  <a:pt x="175006" y="0"/>
                </a:moveTo>
                <a:lnTo>
                  <a:pt x="128650" y="0"/>
                </a:lnTo>
                <a:lnTo>
                  <a:pt x="128650" y="37337"/>
                </a:lnTo>
                <a:lnTo>
                  <a:pt x="113283" y="37337"/>
                </a:lnTo>
                <a:lnTo>
                  <a:pt x="113283" y="60578"/>
                </a:lnTo>
                <a:lnTo>
                  <a:pt x="113411" y="64388"/>
                </a:lnTo>
                <a:lnTo>
                  <a:pt x="126364" y="73405"/>
                </a:lnTo>
                <a:lnTo>
                  <a:pt x="128650" y="73405"/>
                </a:lnTo>
                <a:lnTo>
                  <a:pt x="128650" y="132587"/>
                </a:lnTo>
                <a:lnTo>
                  <a:pt x="162940" y="132587"/>
                </a:lnTo>
                <a:lnTo>
                  <a:pt x="167131" y="131063"/>
                </a:lnTo>
                <a:lnTo>
                  <a:pt x="170306" y="128397"/>
                </a:lnTo>
                <a:lnTo>
                  <a:pt x="173355" y="125602"/>
                </a:lnTo>
                <a:lnTo>
                  <a:pt x="175006" y="121792"/>
                </a:lnTo>
                <a:lnTo>
                  <a:pt x="175006" y="0"/>
                </a:lnTo>
                <a:close/>
              </a:path>
              <a:path w="403225" h="211454">
                <a:moveTo>
                  <a:pt x="110617" y="507"/>
                </a:moveTo>
                <a:lnTo>
                  <a:pt x="0" y="507"/>
                </a:lnTo>
                <a:lnTo>
                  <a:pt x="0" y="110489"/>
                </a:lnTo>
                <a:lnTo>
                  <a:pt x="1143" y="113791"/>
                </a:lnTo>
                <a:lnTo>
                  <a:pt x="3301" y="115824"/>
                </a:lnTo>
                <a:lnTo>
                  <a:pt x="5587" y="117855"/>
                </a:lnTo>
                <a:lnTo>
                  <a:pt x="9017" y="118872"/>
                </a:lnTo>
                <a:lnTo>
                  <a:pt x="93344" y="118872"/>
                </a:lnTo>
                <a:lnTo>
                  <a:pt x="99949" y="118744"/>
                </a:lnTo>
                <a:lnTo>
                  <a:pt x="106171" y="118237"/>
                </a:lnTo>
                <a:lnTo>
                  <a:pt x="112521" y="117855"/>
                </a:lnTo>
                <a:lnTo>
                  <a:pt x="118363" y="117220"/>
                </a:lnTo>
                <a:lnTo>
                  <a:pt x="123825" y="116204"/>
                </a:lnTo>
                <a:lnTo>
                  <a:pt x="123825" y="83947"/>
                </a:lnTo>
                <a:lnTo>
                  <a:pt x="46355" y="83947"/>
                </a:lnTo>
                <a:lnTo>
                  <a:pt x="46355" y="77088"/>
                </a:lnTo>
                <a:lnTo>
                  <a:pt x="98298" y="77088"/>
                </a:lnTo>
                <a:lnTo>
                  <a:pt x="101600" y="76200"/>
                </a:lnTo>
                <a:lnTo>
                  <a:pt x="103758" y="74167"/>
                </a:lnTo>
                <a:lnTo>
                  <a:pt x="105918" y="72262"/>
                </a:lnTo>
                <a:lnTo>
                  <a:pt x="106933" y="69087"/>
                </a:lnTo>
                <a:lnTo>
                  <a:pt x="106933" y="42544"/>
                </a:lnTo>
                <a:lnTo>
                  <a:pt x="46355" y="42544"/>
                </a:lnTo>
                <a:lnTo>
                  <a:pt x="46355" y="35687"/>
                </a:lnTo>
                <a:lnTo>
                  <a:pt x="102235" y="35687"/>
                </a:lnTo>
                <a:lnTo>
                  <a:pt x="105410" y="34798"/>
                </a:lnTo>
                <a:lnTo>
                  <a:pt x="107568" y="32892"/>
                </a:lnTo>
                <a:lnTo>
                  <a:pt x="109600" y="30861"/>
                </a:lnTo>
                <a:lnTo>
                  <a:pt x="110617" y="27812"/>
                </a:lnTo>
                <a:lnTo>
                  <a:pt x="110617" y="507"/>
                </a:lnTo>
                <a:close/>
              </a:path>
              <a:path w="403225" h="211454">
                <a:moveTo>
                  <a:pt x="123825" y="80899"/>
                </a:moveTo>
                <a:lnTo>
                  <a:pt x="118618" y="82168"/>
                </a:lnTo>
                <a:lnTo>
                  <a:pt x="112649" y="82930"/>
                </a:lnTo>
                <a:lnTo>
                  <a:pt x="106044" y="83438"/>
                </a:lnTo>
                <a:lnTo>
                  <a:pt x="96774" y="83819"/>
                </a:lnTo>
                <a:lnTo>
                  <a:pt x="93980" y="83819"/>
                </a:lnTo>
                <a:lnTo>
                  <a:pt x="91567" y="83947"/>
                </a:lnTo>
                <a:lnTo>
                  <a:pt x="123825" y="83947"/>
                </a:lnTo>
                <a:lnTo>
                  <a:pt x="123825" y="80899"/>
                </a:lnTo>
                <a:close/>
              </a:path>
              <a:path w="403225" h="211454">
                <a:moveTo>
                  <a:pt x="372744" y="106806"/>
                </a:moveTo>
                <a:lnTo>
                  <a:pt x="207263" y="106806"/>
                </a:lnTo>
                <a:lnTo>
                  <a:pt x="207263" y="200278"/>
                </a:lnTo>
                <a:lnTo>
                  <a:pt x="208533" y="203835"/>
                </a:lnTo>
                <a:lnTo>
                  <a:pt x="211074" y="206375"/>
                </a:lnTo>
                <a:lnTo>
                  <a:pt x="213740" y="208787"/>
                </a:lnTo>
                <a:lnTo>
                  <a:pt x="217296" y="210057"/>
                </a:lnTo>
                <a:lnTo>
                  <a:pt x="366140" y="210057"/>
                </a:lnTo>
                <a:lnTo>
                  <a:pt x="369696" y="209041"/>
                </a:lnTo>
                <a:lnTo>
                  <a:pt x="371856" y="206755"/>
                </a:lnTo>
                <a:lnTo>
                  <a:pt x="374142" y="204597"/>
                </a:lnTo>
                <a:lnTo>
                  <a:pt x="375285" y="201167"/>
                </a:lnTo>
                <a:lnTo>
                  <a:pt x="375285" y="179197"/>
                </a:lnTo>
                <a:lnTo>
                  <a:pt x="253364" y="179197"/>
                </a:lnTo>
                <a:lnTo>
                  <a:pt x="253364" y="173100"/>
                </a:lnTo>
                <a:lnTo>
                  <a:pt x="362965" y="173100"/>
                </a:lnTo>
                <a:lnTo>
                  <a:pt x="366394" y="172212"/>
                </a:lnTo>
                <a:lnTo>
                  <a:pt x="368426" y="170179"/>
                </a:lnTo>
                <a:lnTo>
                  <a:pt x="370586" y="168275"/>
                </a:lnTo>
                <a:lnTo>
                  <a:pt x="371601" y="164973"/>
                </a:lnTo>
                <a:lnTo>
                  <a:pt x="371601" y="143128"/>
                </a:lnTo>
                <a:lnTo>
                  <a:pt x="253364" y="143128"/>
                </a:lnTo>
                <a:lnTo>
                  <a:pt x="253364" y="137667"/>
                </a:lnTo>
                <a:lnTo>
                  <a:pt x="364108" y="137667"/>
                </a:lnTo>
                <a:lnTo>
                  <a:pt x="367538" y="136651"/>
                </a:lnTo>
                <a:lnTo>
                  <a:pt x="369569" y="134619"/>
                </a:lnTo>
                <a:lnTo>
                  <a:pt x="371729" y="132587"/>
                </a:lnTo>
                <a:lnTo>
                  <a:pt x="372744" y="129412"/>
                </a:lnTo>
                <a:lnTo>
                  <a:pt x="372744" y="106806"/>
                </a:lnTo>
                <a:close/>
              </a:path>
              <a:path w="403225" h="211454">
                <a:moveTo>
                  <a:pt x="249681" y="507"/>
                </a:moveTo>
                <a:lnTo>
                  <a:pt x="203326" y="507"/>
                </a:lnTo>
                <a:lnTo>
                  <a:pt x="203326" y="93090"/>
                </a:lnTo>
                <a:lnTo>
                  <a:pt x="204469" y="96392"/>
                </a:lnTo>
                <a:lnTo>
                  <a:pt x="206629" y="98298"/>
                </a:lnTo>
                <a:lnTo>
                  <a:pt x="208787" y="100329"/>
                </a:lnTo>
                <a:lnTo>
                  <a:pt x="212089" y="101345"/>
                </a:lnTo>
                <a:lnTo>
                  <a:pt x="307720" y="101345"/>
                </a:lnTo>
                <a:lnTo>
                  <a:pt x="311023" y="100329"/>
                </a:lnTo>
                <a:lnTo>
                  <a:pt x="313181" y="98298"/>
                </a:lnTo>
                <a:lnTo>
                  <a:pt x="315340" y="96392"/>
                </a:lnTo>
                <a:lnTo>
                  <a:pt x="316483" y="93090"/>
                </a:lnTo>
                <a:lnTo>
                  <a:pt x="316483" y="65912"/>
                </a:lnTo>
                <a:lnTo>
                  <a:pt x="249681" y="65912"/>
                </a:lnTo>
                <a:lnTo>
                  <a:pt x="249681" y="50037"/>
                </a:lnTo>
                <a:lnTo>
                  <a:pt x="316483" y="50037"/>
                </a:lnTo>
                <a:lnTo>
                  <a:pt x="316483" y="14604"/>
                </a:lnTo>
                <a:lnTo>
                  <a:pt x="249681" y="14604"/>
                </a:lnTo>
                <a:lnTo>
                  <a:pt x="249681" y="507"/>
                </a:lnTo>
                <a:close/>
              </a:path>
              <a:path w="403225" h="211454">
                <a:moveTo>
                  <a:pt x="316483" y="50037"/>
                </a:moveTo>
                <a:lnTo>
                  <a:pt x="270256" y="50037"/>
                </a:lnTo>
                <a:lnTo>
                  <a:pt x="270256" y="65912"/>
                </a:lnTo>
                <a:lnTo>
                  <a:pt x="316483" y="65912"/>
                </a:lnTo>
                <a:lnTo>
                  <a:pt x="316483" y="50037"/>
                </a:lnTo>
                <a:close/>
              </a:path>
              <a:path w="403225" h="211454">
                <a:moveTo>
                  <a:pt x="316483" y="507"/>
                </a:moveTo>
                <a:lnTo>
                  <a:pt x="270256" y="507"/>
                </a:lnTo>
                <a:lnTo>
                  <a:pt x="270256" y="14604"/>
                </a:lnTo>
                <a:lnTo>
                  <a:pt x="316483" y="14604"/>
                </a:lnTo>
                <a:lnTo>
                  <a:pt x="316483" y="507"/>
                </a:lnTo>
                <a:close/>
              </a:path>
              <a:path w="403225" h="211454">
                <a:moveTo>
                  <a:pt x="372490" y="0"/>
                </a:moveTo>
                <a:lnTo>
                  <a:pt x="326136" y="0"/>
                </a:lnTo>
                <a:lnTo>
                  <a:pt x="326136" y="101345"/>
                </a:lnTo>
                <a:lnTo>
                  <a:pt x="354838" y="101345"/>
                </a:lnTo>
                <a:lnTo>
                  <a:pt x="360299" y="101218"/>
                </a:lnTo>
                <a:lnTo>
                  <a:pt x="364617" y="99822"/>
                </a:lnTo>
                <a:lnTo>
                  <a:pt x="367664" y="97027"/>
                </a:lnTo>
                <a:lnTo>
                  <a:pt x="370839" y="94234"/>
                </a:lnTo>
                <a:lnTo>
                  <a:pt x="372490" y="90550"/>
                </a:lnTo>
                <a:lnTo>
                  <a:pt x="372490" y="71119"/>
                </a:lnTo>
                <a:lnTo>
                  <a:pt x="391668" y="71119"/>
                </a:lnTo>
                <a:lnTo>
                  <a:pt x="402717" y="57657"/>
                </a:lnTo>
                <a:lnTo>
                  <a:pt x="402717" y="31623"/>
                </a:lnTo>
                <a:lnTo>
                  <a:pt x="372490" y="31623"/>
                </a:lnTo>
                <a:lnTo>
                  <a:pt x="37249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39391" y="5382005"/>
            <a:ext cx="593090" cy="210820"/>
          </a:xfrm>
          <a:custGeom>
            <a:avLst/>
            <a:gdLst/>
            <a:ahLst/>
            <a:cxnLst/>
            <a:rect l="l" t="t" r="r" b="b"/>
            <a:pathLst>
              <a:path w="593089" h="210820">
                <a:moveTo>
                  <a:pt x="52577" y="131318"/>
                </a:moveTo>
                <a:lnTo>
                  <a:pt x="5968" y="131318"/>
                </a:lnTo>
                <a:lnTo>
                  <a:pt x="5968" y="200533"/>
                </a:lnTo>
                <a:lnTo>
                  <a:pt x="7365" y="204089"/>
                </a:lnTo>
                <a:lnTo>
                  <a:pt x="12572" y="209042"/>
                </a:lnTo>
                <a:lnTo>
                  <a:pt x="16256" y="210312"/>
                </a:lnTo>
                <a:lnTo>
                  <a:pt x="159511" y="210312"/>
                </a:lnTo>
                <a:lnTo>
                  <a:pt x="163194" y="209042"/>
                </a:lnTo>
                <a:lnTo>
                  <a:pt x="165988" y="206629"/>
                </a:lnTo>
                <a:lnTo>
                  <a:pt x="168656" y="204089"/>
                </a:lnTo>
                <a:lnTo>
                  <a:pt x="170052" y="200533"/>
                </a:lnTo>
                <a:lnTo>
                  <a:pt x="170052" y="174752"/>
                </a:lnTo>
                <a:lnTo>
                  <a:pt x="52577" y="174752"/>
                </a:lnTo>
                <a:lnTo>
                  <a:pt x="52577" y="131318"/>
                </a:lnTo>
                <a:close/>
              </a:path>
              <a:path w="593089" h="210820">
                <a:moveTo>
                  <a:pt x="169163" y="254"/>
                </a:moveTo>
                <a:lnTo>
                  <a:pt x="122808" y="254"/>
                </a:lnTo>
                <a:lnTo>
                  <a:pt x="122808" y="152019"/>
                </a:lnTo>
                <a:lnTo>
                  <a:pt x="156971" y="152019"/>
                </a:lnTo>
                <a:lnTo>
                  <a:pt x="161289" y="150622"/>
                </a:lnTo>
                <a:lnTo>
                  <a:pt x="164337" y="147828"/>
                </a:lnTo>
                <a:lnTo>
                  <a:pt x="167512" y="145034"/>
                </a:lnTo>
                <a:lnTo>
                  <a:pt x="169163" y="141224"/>
                </a:lnTo>
                <a:lnTo>
                  <a:pt x="169163" y="84582"/>
                </a:lnTo>
                <a:lnTo>
                  <a:pt x="188778" y="84582"/>
                </a:lnTo>
                <a:lnTo>
                  <a:pt x="192277" y="83566"/>
                </a:lnTo>
                <a:lnTo>
                  <a:pt x="197865" y="79248"/>
                </a:lnTo>
                <a:lnTo>
                  <a:pt x="199262" y="75819"/>
                </a:lnTo>
                <a:lnTo>
                  <a:pt x="199389" y="45085"/>
                </a:lnTo>
                <a:lnTo>
                  <a:pt x="169163" y="45085"/>
                </a:lnTo>
                <a:lnTo>
                  <a:pt x="169163" y="254"/>
                </a:lnTo>
                <a:close/>
              </a:path>
              <a:path w="593089" h="210820">
                <a:moveTo>
                  <a:pt x="112902" y="762"/>
                </a:moveTo>
                <a:lnTo>
                  <a:pt x="0" y="762"/>
                </a:lnTo>
                <a:lnTo>
                  <a:pt x="0" y="115062"/>
                </a:lnTo>
                <a:lnTo>
                  <a:pt x="1142" y="118364"/>
                </a:lnTo>
                <a:lnTo>
                  <a:pt x="3301" y="120269"/>
                </a:lnTo>
                <a:lnTo>
                  <a:pt x="5460" y="122301"/>
                </a:lnTo>
                <a:lnTo>
                  <a:pt x="8762" y="123317"/>
                </a:lnTo>
                <a:lnTo>
                  <a:pt x="104139" y="123317"/>
                </a:lnTo>
                <a:lnTo>
                  <a:pt x="107441" y="122301"/>
                </a:lnTo>
                <a:lnTo>
                  <a:pt x="109600" y="120269"/>
                </a:lnTo>
                <a:lnTo>
                  <a:pt x="111886" y="118364"/>
                </a:lnTo>
                <a:lnTo>
                  <a:pt x="112902" y="115062"/>
                </a:lnTo>
                <a:lnTo>
                  <a:pt x="112902" y="87630"/>
                </a:lnTo>
                <a:lnTo>
                  <a:pt x="46608" y="87630"/>
                </a:lnTo>
                <a:lnTo>
                  <a:pt x="46608" y="36449"/>
                </a:lnTo>
                <a:lnTo>
                  <a:pt x="112902" y="36449"/>
                </a:lnTo>
                <a:lnTo>
                  <a:pt x="112902" y="762"/>
                </a:lnTo>
                <a:close/>
              </a:path>
              <a:path w="593089" h="210820">
                <a:moveTo>
                  <a:pt x="112902" y="36449"/>
                </a:moveTo>
                <a:lnTo>
                  <a:pt x="66547" y="36449"/>
                </a:lnTo>
                <a:lnTo>
                  <a:pt x="66547" y="87630"/>
                </a:lnTo>
                <a:lnTo>
                  <a:pt x="112902" y="87630"/>
                </a:lnTo>
                <a:lnTo>
                  <a:pt x="112902" y="36449"/>
                </a:lnTo>
                <a:close/>
              </a:path>
              <a:path w="593089" h="210820">
                <a:moveTo>
                  <a:pt x="188778" y="84582"/>
                </a:moveTo>
                <a:lnTo>
                  <a:pt x="183387" y="84582"/>
                </a:lnTo>
                <a:lnTo>
                  <a:pt x="188340" y="84709"/>
                </a:lnTo>
                <a:lnTo>
                  <a:pt x="188778" y="84582"/>
                </a:lnTo>
                <a:close/>
              </a:path>
              <a:path w="593089" h="210820">
                <a:moveTo>
                  <a:pt x="387222" y="118237"/>
                </a:moveTo>
                <a:lnTo>
                  <a:pt x="212978" y="118237"/>
                </a:lnTo>
                <a:lnTo>
                  <a:pt x="212978" y="138176"/>
                </a:lnTo>
                <a:lnTo>
                  <a:pt x="213994" y="141351"/>
                </a:lnTo>
                <a:lnTo>
                  <a:pt x="216026" y="143129"/>
                </a:lnTo>
                <a:lnTo>
                  <a:pt x="218058" y="145034"/>
                </a:lnTo>
                <a:lnTo>
                  <a:pt x="221360" y="145923"/>
                </a:lnTo>
                <a:lnTo>
                  <a:pt x="340486" y="145923"/>
                </a:lnTo>
                <a:lnTo>
                  <a:pt x="340486" y="151130"/>
                </a:lnTo>
                <a:lnTo>
                  <a:pt x="213486" y="151130"/>
                </a:lnTo>
                <a:lnTo>
                  <a:pt x="213486" y="201930"/>
                </a:lnTo>
                <a:lnTo>
                  <a:pt x="214629" y="205232"/>
                </a:lnTo>
                <a:lnTo>
                  <a:pt x="219075" y="209423"/>
                </a:lnTo>
                <a:lnTo>
                  <a:pt x="222503" y="210439"/>
                </a:lnTo>
                <a:lnTo>
                  <a:pt x="226948" y="210312"/>
                </a:lnTo>
                <a:lnTo>
                  <a:pt x="380396" y="210312"/>
                </a:lnTo>
                <a:lnTo>
                  <a:pt x="383285" y="209423"/>
                </a:lnTo>
                <a:lnTo>
                  <a:pt x="385571" y="207264"/>
                </a:lnTo>
                <a:lnTo>
                  <a:pt x="387857" y="205232"/>
                </a:lnTo>
                <a:lnTo>
                  <a:pt x="389000" y="201930"/>
                </a:lnTo>
                <a:lnTo>
                  <a:pt x="389000" y="182245"/>
                </a:lnTo>
                <a:lnTo>
                  <a:pt x="259841" y="182245"/>
                </a:lnTo>
                <a:lnTo>
                  <a:pt x="259841" y="177038"/>
                </a:lnTo>
                <a:lnTo>
                  <a:pt x="378840" y="177038"/>
                </a:lnTo>
                <a:lnTo>
                  <a:pt x="382015" y="176149"/>
                </a:lnTo>
                <a:lnTo>
                  <a:pt x="386206" y="172466"/>
                </a:lnTo>
                <a:lnTo>
                  <a:pt x="387222" y="169291"/>
                </a:lnTo>
                <a:lnTo>
                  <a:pt x="387222" y="118237"/>
                </a:lnTo>
                <a:close/>
              </a:path>
              <a:path w="593089" h="210820">
                <a:moveTo>
                  <a:pt x="380396" y="210312"/>
                </a:moveTo>
                <a:lnTo>
                  <a:pt x="375538" y="210312"/>
                </a:lnTo>
                <a:lnTo>
                  <a:pt x="379983" y="210439"/>
                </a:lnTo>
                <a:lnTo>
                  <a:pt x="380396" y="210312"/>
                </a:lnTo>
                <a:close/>
              </a:path>
              <a:path w="593089" h="210820">
                <a:moveTo>
                  <a:pt x="398652" y="79375"/>
                </a:moveTo>
                <a:lnTo>
                  <a:pt x="202437" y="79375"/>
                </a:lnTo>
                <a:lnTo>
                  <a:pt x="202437" y="102108"/>
                </a:lnTo>
                <a:lnTo>
                  <a:pt x="203707" y="105664"/>
                </a:lnTo>
                <a:lnTo>
                  <a:pt x="206120" y="107823"/>
                </a:lnTo>
                <a:lnTo>
                  <a:pt x="208533" y="110109"/>
                </a:lnTo>
                <a:lnTo>
                  <a:pt x="212216" y="111125"/>
                </a:lnTo>
                <a:lnTo>
                  <a:pt x="388873" y="111125"/>
                </a:lnTo>
                <a:lnTo>
                  <a:pt x="392556" y="110109"/>
                </a:lnTo>
                <a:lnTo>
                  <a:pt x="394969" y="107823"/>
                </a:lnTo>
                <a:lnTo>
                  <a:pt x="397382" y="105664"/>
                </a:lnTo>
                <a:lnTo>
                  <a:pt x="398652" y="102108"/>
                </a:lnTo>
                <a:lnTo>
                  <a:pt x="398652" y="79375"/>
                </a:lnTo>
                <a:close/>
              </a:path>
              <a:path w="593089" h="210820">
                <a:moveTo>
                  <a:pt x="530478" y="1016"/>
                </a:moveTo>
                <a:lnTo>
                  <a:pt x="419734" y="1016"/>
                </a:lnTo>
                <a:lnTo>
                  <a:pt x="419861" y="26543"/>
                </a:lnTo>
                <a:lnTo>
                  <a:pt x="421258" y="29972"/>
                </a:lnTo>
                <a:lnTo>
                  <a:pt x="424052" y="32385"/>
                </a:lnTo>
                <a:lnTo>
                  <a:pt x="426719" y="34925"/>
                </a:lnTo>
                <a:lnTo>
                  <a:pt x="429894" y="36068"/>
                </a:lnTo>
                <a:lnTo>
                  <a:pt x="433704" y="36195"/>
                </a:lnTo>
                <a:lnTo>
                  <a:pt x="481964" y="36449"/>
                </a:lnTo>
                <a:lnTo>
                  <a:pt x="481964" y="93599"/>
                </a:lnTo>
                <a:lnTo>
                  <a:pt x="475267" y="135842"/>
                </a:lnTo>
                <a:lnTo>
                  <a:pt x="445103" y="168163"/>
                </a:lnTo>
                <a:lnTo>
                  <a:pt x="420242" y="173101"/>
                </a:lnTo>
                <a:lnTo>
                  <a:pt x="420242" y="209042"/>
                </a:lnTo>
                <a:lnTo>
                  <a:pt x="466359" y="201247"/>
                </a:lnTo>
                <a:lnTo>
                  <a:pt x="501141" y="177927"/>
                </a:lnTo>
                <a:lnTo>
                  <a:pt x="523049" y="140668"/>
                </a:lnTo>
                <a:lnTo>
                  <a:pt x="530478" y="90551"/>
                </a:lnTo>
                <a:lnTo>
                  <a:pt x="530478" y="1016"/>
                </a:lnTo>
                <a:close/>
              </a:path>
              <a:path w="593089" h="210820">
                <a:moveTo>
                  <a:pt x="592582" y="254"/>
                </a:moveTo>
                <a:lnTo>
                  <a:pt x="546226" y="254"/>
                </a:lnTo>
                <a:lnTo>
                  <a:pt x="546226" y="210312"/>
                </a:lnTo>
                <a:lnTo>
                  <a:pt x="567054" y="210312"/>
                </a:lnTo>
                <a:lnTo>
                  <a:pt x="570991" y="209677"/>
                </a:lnTo>
                <a:lnTo>
                  <a:pt x="574420" y="208153"/>
                </a:lnTo>
                <a:lnTo>
                  <a:pt x="577850" y="206756"/>
                </a:lnTo>
                <a:lnTo>
                  <a:pt x="592582" y="184912"/>
                </a:lnTo>
                <a:lnTo>
                  <a:pt x="592582" y="254"/>
                </a:lnTo>
                <a:close/>
              </a:path>
              <a:path w="593089" h="210820">
                <a:moveTo>
                  <a:pt x="387222" y="0"/>
                </a:moveTo>
                <a:lnTo>
                  <a:pt x="213867" y="0"/>
                </a:lnTo>
                <a:lnTo>
                  <a:pt x="213867" y="63500"/>
                </a:lnTo>
                <a:lnTo>
                  <a:pt x="215010" y="66675"/>
                </a:lnTo>
                <a:lnTo>
                  <a:pt x="217296" y="68707"/>
                </a:lnTo>
                <a:lnTo>
                  <a:pt x="219582" y="70866"/>
                </a:lnTo>
                <a:lnTo>
                  <a:pt x="222884" y="71882"/>
                </a:lnTo>
                <a:lnTo>
                  <a:pt x="379094" y="71882"/>
                </a:lnTo>
                <a:lnTo>
                  <a:pt x="382396" y="70866"/>
                </a:lnTo>
                <a:lnTo>
                  <a:pt x="384682" y="68707"/>
                </a:lnTo>
                <a:lnTo>
                  <a:pt x="386969" y="66675"/>
                </a:lnTo>
                <a:lnTo>
                  <a:pt x="388111" y="63500"/>
                </a:lnTo>
                <a:lnTo>
                  <a:pt x="388111" y="39116"/>
                </a:lnTo>
                <a:lnTo>
                  <a:pt x="259841" y="39116"/>
                </a:lnTo>
                <a:lnTo>
                  <a:pt x="259841" y="32512"/>
                </a:lnTo>
                <a:lnTo>
                  <a:pt x="378206" y="32512"/>
                </a:lnTo>
                <a:lnTo>
                  <a:pt x="381507" y="31496"/>
                </a:lnTo>
                <a:lnTo>
                  <a:pt x="386079" y="27432"/>
                </a:lnTo>
                <a:lnTo>
                  <a:pt x="387222" y="24130"/>
                </a:lnTo>
                <a:lnTo>
                  <a:pt x="38722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76550" y="5386451"/>
            <a:ext cx="52069" cy="212090"/>
          </a:xfrm>
          <a:custGeom>
            <a:avLst/>
            <a:gdLst/>
            <a:ahLst/>
            <a:cxnLst/>
            <a:rect l="l" t="t" r="r" b="b"/>
            <a:pathLst>
              <a:path w="52069" h="212089">
                <a:moveTo>
                  <a:pt x="49275" y="165735"/>
                </a:moveTo>
                <a:lnTo>
                  <a:pt x="1143" y="165735"/>
                </a:lnTo>
                <a:lnTo>
                  <a:pt x="1143" y="211836"/>
                </a:lnTo>
                <a:lnTo>
                  <a:pt x="44704" y="211836"/>
                </a:lnTo>
                <a:lnTo>
                  <a:pt x="49402" y="207899"/>
                </a:lnTo>
                <a:lnTo>
                  <a:pt x="49275" y="165735"/>
                </a:lnTo>
                <a:close/>
              </a:path>
              <a:path w="52069" h="212089">
                <a:moveTo>
                  <a:pt x="51816" y="0"/>
                </a:moveTo>
                <a:lnTo>
                  <a:pt x="0" y="0"/>
                </a:lnTo>
                <a:lnTo>
                  <a:pt x="7747" y="149225"/>
                </a:lnTo>
                <a:lnTo>
                  <a:pt x="43814" y="149225"/>
                </a:lnTo>
                <a:lnTo>
                  <a:pt x="5181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85571" y="5817489"/>
            <a:ext cx="262890" cy="200025"/>
          </a:xfrm>
          <a:custGeom>
            <a:avLst/>
            <a:gdLst/>
            <a:ahLst/>
            <a:cxnLst/>
            <a:rect l="l" t="t" r="r" b="b"/>
            <a:pathLst>
              <a:path w="262890" h="200025">
                <a:moveTo>
                  <a:pt x="105208" y="127381"/>
                </a:moveTo>
                <a:lnTo>
                  <a:pt x="60807" y="127381"/>
                </a:lnTo>
                <a:lnTo>
                  <a:pt x="56516" y="136832"/>
                </a:lnTo>
                <a:lnTo>
                  <a:pt x="51912" y="146319"/>
                </a:lnTo>
                <a:lnTo>
                  <a:pt x="30947" y="183562"/>
                </a:lnTo>
                <a:lnTo>
                  <a:pt x="20345" y="199771"/>
                </a:lnTo>
                <a:lnTo>
                  <a:pt x="67436" y="199771"/>
                </a:lnTo>
                <a:lnTo>
                  <a:pt x="87553" y="163068"/>
                </a:lnTo>
                <a:lnTo>
                  <a:pt x="98551" y="140970"/>
                </a:lnTo>
                <a:lnTo>
                  <a:pt x="102006" y="133985"/>
                </a:lnTo>
                <a:lnTo>
                  <a:pt x="105208" y="127381"/>
                </a:lnTo>
                <a:close/>
              </a:path>
              <a:path w="262890" h="200025">
                <a:moveTo>
                  <a:pt x="61721" y="0"/>
                </a:moveTo>
                <a:lnTo>
                  <a:pt x="22529" y="11937"/>
                </a:lnTo>
                <a:lnTo>
                  <a:pt x="1078" y="51411"/>
                </a:lnTo>
                <a:lnTo>
                  <a:pt x="0" y="65912"/>
                </a:lnTo>
                <a:lnTo>
                  <a:pt x="992" y="78489"/>
                </a:lnTo>
                <a:lnTo>
                  <a:pt x="21552" y="115722"/>
                </a:lnTo>
                <a:lnTo>
                  <a:pt x="52704" y="127762"/>
                </a:lnTo>
                <a:lnTo>
                  <a:pt x="54165" y="127762"/>
                </a:lnTo>
                <a:lnTo>
                  <a:pt x="55778" y="127635"/>
                </a:lnTo>
                <a:lnTo>
                  <a:pt x="57391" y="127635"/>
                </a:lnTo>
                <a:lnTo>
                  <a:pt x="60807" y="127381"/>
                </a:lnTo>
                <a:lnTo>
                  <a:pt x="105208" y="127381"/>
                </a:lnTo>
                <a:lnTo>
                  <a:pt x="108356" y="120776"/>
                </a:lnTo>
                <a:lnTo>
                  <a:pt x="112306" y="112224"/>
                </a:lnTo>
                <a:lnTo>
                  <a:pt x="115528" y="104457"/>
                </a:lnTo>
                <a:lnTo>
                  <a:pt x="118021" y="97452"/>
                </a:lnTo>
                <a:lnTo>
                  <a:pt x="118105" y="97155"/>
                </a:lnTo>
                <a:lnTo>
                  <a:pt x="61721" y="97155"/>
                </a:lnTo>
                <a:lnTo>
                  <a:pt x="56908" y="97027"/>
                </a:lnTo>
                <a:lnTo>
                  <a:pt x="52882" y="94107"/>
                </a:lnTo>
                <a:lnTo>
                  <a:pt x="46393" y="82676"/>
                </a:lnTo>
                <a:lnTo>
                  <a:pt x="44732" y="75184"/>
                </a:lnTo>
                <a:lnTo>
                  <a:pt x="44627" y="69214"/>
                </a:lnTo>
                <a:lnTo>
                  <a:pt x="44653" y="55625"/>
                </a:lnTo>
                <a:lnTo>
                  <a:pt x="61721" y="33400"/>
                </a:lnTo>
                <a:lnTo>
                  <a:pt x="117489" y="33400"/>
                </a:lnTo>
                <a:lnTo>
                  <a:pt x="116484" y="30480"/>
                </a:lnTo>
                <a:lnTo>
                  <a:pt x="112344" y="23749"/>
                </a:lnTo>
                <a:lnTo>
                  <a:pt x="106756" y="17907"/>
                </a:lnTo>
                <a:lnTo>
                  <a:pt x="101168" y="11937"/>
                </a:lnTo>
                <a:lnTo>
                  <a:pt x="68641" y="283"/>
                </a:lnTo>
                <a:lnTo>
                  <a:pt x="61721" y="0"/>
                </a:lnTo>
                <a:close/>
              </a:path>
              <a:path w="262890" h="200025">
                <a:moveTo>
                  <a:pt x="117489" y="33400"/>
                </a:moveTo>
                <a:lnTo>
                  <a:pt x="61721" y="33400"/>
                </a:lnTo>
                <a:lnTo>
                  <a:pt x="67144" y="33527"/>
                </a:lnTo>
                <a:lnTo>
                  <a:pt x="71386" y="36449"/>
                </a:lnTo>
                <a:lnTo>
                  <a:pt x="74434" y="42163"/>
                </a:lnTo>
                <a:lnTo>
                  <a:pt x="77495" y="48006"/>
                </a:lnTo>
                <a:lnTo>
                  <a:pt x="79044" y="55625"/>
                </a:lnTo>
                <a:lnTo>
                  <a:pt x="78981" y="75184"/>
                </a:lnTo>
                <a:lnTo>
                  <a:pt x="77317" y="82803"/>
                </a:lnTo>
                <a:lnTo>
                  <a:pt x="70866" y="94234"/>
                </a:lnTo>
                <a:lnTo>
                  <a:pt x="66751" y="97027"/>
                </a:lnTo>
                <a:lnTo>
                  <a:pt x="61721" y="97155"/>
                </a:lnTo>
                <a:lnTo>
                  <a:pt x="118105" y="97155"/>
                </a:lnTo>
                <a:lnTo>
                  <a:pt x="122986" y="64008"/>
                </a:lnTo>
                <a:lnTo>
                  <a:pt x="122817" y="57104"/>
                </a:lnTo>
                <a:lnTo>
                  <a:pt x="122121" y="50498"/>
                </a:lnTo>
                <a:lnTo>
                  <a:pt x="120899" y="44201"/>
                </a:lnTo>
                <a:lnTo>
                  <a:pt x="119151" y="38226"/>
                </a:lnTo>
                <a:lnTo>
                  <a:pt x="117489" y="33400"/>
                </a:lnTo>
                <a:close/>
              </a:path>
              <a:path w="262890" h="200025">
                <a:moveTo>
                  <a:pt x="261847" y="35178"/>
                </a:moveTo>
                <a:lnTo>
                  <a:pt x="218998" y="35178"/>
                </a:lnTo>
                <a:lnTo>
                  <a:pt x="210121" y="54443"/>
                </a:lnTo>
                <a:lnTo>
                  <a:pt x="193229" y="93686"/>
                </a:lnTo>
                <a:lnTo>
                  <a:pt x="177532" y="134100"/>
                </a:lnTo>
                <a:lnTo>
                  <a:pt x="163217" y="177065"/>
                </a:lnTo>
                <a:lnTo>
                  <a:pt x="156591" y="199644"/>
                </a:lnTo>
                <a:lnTo>
                  <a:pt x="204368" y="199644"/>
                </a:lnTo>
                <a:lnTo>
                  <a:pt x="206599" y="190093"/>
                </a:lnTo>
                <a:lnTo>
                  <a:pt x="208989" y="180482"/>
                </a:lnTo>
                <a:lnTo>
                  <a:pt x="220119" y="141319"/>
                </a:lnTo>
                <a:lnTo>
                  <a:pt x="233918" y="100933"/>
                </a:lnTo>
                <a:lnTo>
                  <a:pt x="251839" y="57229"/>
                </a:lnTo>
                <a:lnTo>
                  <a:pt x="256998" y="45694"/>
                </a:lnTo>
                <a:lnTo>
                  <a:pt x="261847" y="35178"/>
                </a:lnTo>
                <a:close/>
              </a:path>
              <a:path w="262890" h="200025">
                <a:moveTo>
                  <a:pt x="262432" y="1143"/>
                </a:moveTo>
                <a:lnTo>
                  <a:pt x="136474" y="1143"/>
                </a:lnTo>
                <a:lnTo>
                  <a:pt x="136474" y="26924"/>
                </a:lnTo>
                <a:lnTo>
                  <a:pt x="137566" y="30099"/>
                </a:lnTo>
                <a:lnTo>
                  <a:pt x="139763" y="32131"/>
                </a:lnTo>
                <a:lnTo>
                  <a:pt x="141960" y="34289"/>
                </a:lnTo>
                <a:lnTo>
                  <a:pt x="145275" y="35306"/>
                </a:lnTo>
                <a:lnTo>
                  <a:pt x="149733" y="35178"/>
                </a:lnTo>
                <a:lnTo>
                  <a:pt x="261847" y="35178"/>
                </a:lnTo>
                <a:lnTo>
                  <a:pt x="262432" y="33909"/>
                </a:lnTo>
                <a:lnTo>
                  <a:pt x="262432" y="114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10488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296924" y="5814314"/>
            <a:ext cx="394970" cy="210820"/>
          </a:xfrm>
          <a:custGeom>
            <a:avLst/>
            <a:gdLst/>
            <a:ahLst/>
            <a:cxnLst/>
            <a:rect l="l" t="t" r="r" b="b"/>
            <a:pathLst>
              <a:path w="394969" h="210820">
                <a:moveTo>
                  <a:pt x="186689" y="161798"/>
                </a:moveTo>
                <a:lnTo>
                  <a:pt x="140334" y="161798"/>
                </a:lnTo>
                <a:lnTo>
                  <a:pt x="140334" y="210565"/>
                </a:lnTo>
                <a:lnTo>
                  <a:pt x="168909" y="210565"/>
                </a:lnTo>
                <a:lnTo>
                  <a:pt x="173989" y="210438"/>
                </a:lnTo>
                <a:lnTo>
                  <a:pt x="178181" y="209041"/>
                </a:lnTo>
                <a:lnTo>
                  <a:pt x="184784" y="203200"/>
                </a:lnTo>
                <a:lnTo>
                  <a:pt x="186562" y="199389"/>
                </a:lnTo>
                <a:lnTo>
                  <a:pt x="186689" y="161798"/>
                </a:lnTo>
                <a:close/>
              </a:path>
              <a:path w="394969" h="210820">
                <a:moveTo>
                  <a:pt x="186689" y="126364"/>
                </a:moveTo>
                <a:lnTo>
                  <a:pt x="18414" y="126364"/>
                </a:lnTo>
                <a:lnTo>
                  <a:pt x="18414" y="153670"/>
                </a:lnTo>
                <a:lnTo>
                  <a:pt x="19557" y="156972"/>
                </a:lnTo>
                <a:lnTo>
                  <a:pt x="21843" y="159003"/>
                </a:lnTo>
                <a:lnTo>
                  <a:pt x="24129" y="160909"/>
                </a:lnTo>
                <a:lnTo>
                  <a:pt x="27431" y="161925"/>
                </a:lnTo>
                <a:lnTo>
                  <a:pt x="32003" y="161798"/>
                </a:lnTo>
                <a:lnTo>
                  <a:pt x="186689" y="161798"/>
                </a:lnTo>
                <a:lnTo>
                  <a:pt x="186689" y="126364"/>
                </a:lnTo>
                <a:close/>
              </a:path>
              <a:path w="394969" h="210820">
                <a:moveTo>
                  <a:pt x="248792" y="635"/>
                </a:moveTo>
                <a:lnTo>
                  <a:pt x="207263" y="635"/>
                </a:lnTo>
                <a:lnTo>
                  <a:pt x="207263" y="197865"/>
                </a:lnTo>
                <a:lnTo>
                  <a:pt x="208660" y="201802"/>
                </a:lnTo>
                <a:lnTo>
                  <a:pt x="211328" y="204470"/>
                </a:lnTo>
                <a:lnTo>
                  <a:pt x="214122" y="207137"/>
                </a:lnTo>
                <a:lnTo>
                  <a:pt x="218059" y="208534"/>
                </a:lnTo>
                <a:lnTo>
                  <a:pt x="286384" y="208534"/>
                </a:lnTo>
                <a:lnTo>
                  <a:pt x="290448" y="207137"/>
                </a:lnTo>
                <a:lnTo>
                  <a:pt x="293116" y="204470"/>
                </a:lnTo>
                <a:lnTo>
                  <a:pt x="295909" y="201802"/>
                </a:lnTo>
                <a:lnTo>
                  <a:pt x="297306" y="197865"/>
                </a:lnTo>
                <a:lnTo>
                  <a:pt x="297306" y="172847"/>
                </a:lnTo>
                <a:lnTo>
                  <a:pt x="248792" y="172847"/>
                </a:lnTo>
                <a:lnTo>
                  <a:pt x="248792" y="109093"/>
                </a:lnTo>
                <a:lnTo>
                  <a:pt x="297306" y="109093"/>
                </a:lnTo>
                <a:lnTo>
                  <a:pt x="297306" y="72644"/>
                </a:lnTo>
                <a:lnTo>
                  <a:pt x="248792" y="72644"/>
                </a:lnTo>
                <a:lnTo>
                  <a:pt x="248792" y="635"/>
                </a:lnTo>
                <a:close/>
              </a:path>
              <a:path w="394969" h="210820">
                <a:moveTo>
                  <a:pt x="297306" y="109093"/>
                </a:moveTo>
                <a:lnTo>
                  <a:pt x="255397" y="109093"/>
                </a:lnTo>
                <a:lnTo>
                  <a:pt x="255397" y="172847"/>
                </a:lnTo>
                <a:lnTo>
                  <a:pt x="297306" y="172847"/>
                </a:lnTo>
                <a:lnTo>
                  <a:pt x="297306" y="109093"/>
                </a:lnTo>
                <a:close/>
              </a:path>
              <a:path w="394969" h="210820">
                <a:moveTo>
                  <a:pt x="297306" y="635"/>
                </a:moveTo>
                <a:lnTo>
                  <a:pt x="255397" y="635"/>
                </a:lnTo>
                <a:lnTo>
                  <a:pt x="255397" y="72644"/>
                </a:lnTo>
                <a:lnTo>
                  <a:pt x="297306" y="72644"/>
                </a:lnTo>
                <a:lnTo>
                  <a:pt x="297306" y="635"/>
                </a:lnTo>
                <a:close/>
              </a:path>
              <a:path w="394969" h="210820">
                <a:moveTo>
                  <a:pt x="346201" y="0"/>
                </a:moveTo>
                <a:lnTo>
                  <a:pt x="303910" y="0"/>
                </a:lnTo>
                <a:lnTo>
                  <a:pt x="303910" y="209803"/>
                </a:lnTo>
                <a:lnTo>
                  <a:pt x="329692" y="209803"/>
                </a:lnTo>
                <a:lnTo>
                  <a:pt x="335533" y="207645"/>
                </a:lnTo>
                <a:lnTo>
                  <a:pt x="339725" y="203453"/>
                </a:lnTo>
                <a:lnTo>
                  <a:pt x="343915" y="199389"/>
                </a:lnTo>
                <a:lnTo>
                  <a:pt x="346075" y="193801"/>
                </a:lnTo>
                <a:lnTo>
                  <a:pt x="346201" y="110236"/>
                </a:lnTo>
                <a:lnTo>
                  <a:pt x="394715" y="110236"/>
                </a:lnTo>
                <a:lnTo>
                  <a:pt x="394715" y="72009"/>
                </a:lnTo>
                <a:lnTo>
                  <a:pt x="346201" y="72009"/>
                </a:lnTo>
                <a:lnTo>
                  <a:pt x="346201" y="0"/>
                </a:lnTo>
                <a:close/>
              </a:path>
              <a:path w="394969" h="210820">
                <a:moveTo>
                  <a:pt x="394715" y="110236"/>
                </a:moveTo>
                <a:lnTo>
                  <a:pt x="352425" y="110236"/>
                </a:lnTo>
                <a:lnTo>
                  <a:pt x="352425" y="209803"/>
                </a:lnTo>
                <a:lnTo>
                  <a:pt x="375665" y="209803"/>
                </a:lnTo>
                <a:lnTo>
                  <a:pt x="382143" y="207137"/>
                </a:lnTo>
                <a:lnTo>
                  <a:pt x="387095" y="201675"/>
                </a:lnTo>
                <a:lnTo>
                  <a:pt x="392175" y="196341"/>
                </a:lnTo>
                <a:lnTo>
                  <a:pt x="394715" y="190246"/>
                </a:lnTo>
                <a:lnTo>
                  <a:pt x="394715" y="110236"/>
                </a:lnTo>
                <a:close/>
              </a:path>
              <a:path w="394969" h="210820">
                <a:moveTo>
                  <a:pt x="394715" y="0"/>
                </a:moveTo>
                <a:lnTo>
                  <a:pt x="352425" y="0"/>
                </a:lnTo>
                <a:lnTo>
                  <a:pt x="352425" y="72009"/>
                </a:lnTo>
                <a:lnTo>
                  <a:pt x="394715" y="72009"/>
                </a:lnTo>
                <a:lnTo>
                  <a:pt x="394715" y="0"/>
                </a:lnTo>
                <a:close/>
              </a:path>
              <a:path w="394969" h="210820">
                <a:moveTo>
                  <a:pt x="136302" y="116077"/>
                </a:moveTo>
                <a:lnTo>
                  <a:pt x="96138" y="116077"/>
                </a:lnTo>
                <a:lnTo>
                  <a:pt x="96138" y="121793"/>
                </a:lnTo>
                <a:lnTo>
                  <a:pt x="127253" y="121793"/>
                </a:lnTo>
                <a:lnTo>
                  <a:pt x="131190" y="120523"/>
                </a:lnTo>
                <a:lnTo>
                  <a:pt x="136302" y="116077"/>
                </a:lnTo>
                <a:close/>
              </a:path>
              <a:path w="394969" h="210820">
                <a:moveTo>
                  <a:pt x="186944" y="76835"/>
                </a:moveTo>
                <a:lnTo>
                  <a:pt x="144653" y="76835"/>
                </a:lnTo>
                <a:lnTo>
                  <a:pt x="144653" y="121793"/>
                </a:lnTo>
                <a:lnTo>
                  <a:pt x="174244" y="121793"/>
                </a:lnTo>
                <a:lnTo>
                  <a:pt x="178181" y="120269"/>
                </a:lnTo>
                <a:lnTo>
                  <a:pt x="185038" y="114681"/>
                </a:lnTo>
                <a:lnTo>
                  <a:pt x="186816" y="111125"/>
                </a:lnTo>
                <a:lnTo>
                  <a:pt x="186944" y="106807"/>
                </a:lnTo>
                <a:lnTo>
                  <a:pt x="186944" y="76835"/>
                </a:lnTo>
                <a:close/>
              </a:path>
              <a:path w="394969" h="210820">
                <a:moveTo>
                  <a:pt x="89788" y="253"/>
                </a:moveTo>
                <a:lnTo>
                  <a:pt x="0" y="253"/>
                </a:lnTo>
                <a:lnTo>
                  <a:pt x="87" y="112140"/>
                </a:lnTo>
                <a:lnTo>
                  <a:pt x="1142" y="115188"/>
                </a:lnTo>
                <a:lnTo>
                  <a:pt x="3301" y="117221"/>
                </a:lnTo>
                <a:lnTo>
                  <a:pt x="5587" y="119252"/>
                </a:lnTo>
                <a:lnTo>
                  <a:pt x="9016" y="120269"/>
                </a:lnTo>
                <a:lnTo>
                  <a:pt x="66420" y="120269"/>
                </a:lnTo>
                <a:lnTo>
                  <a:pt x="96138" y="116077"/>
                </a:lnTo>
                <a:lnTo>
                  <a:pt x="136302" y="116077"/>
                </a:lnTo>
                <a:lnTo>
                  <a:pt x="137032" y="115443"/>
                </a:lnTo>
                <a:lnTo>
                  <a:pt x="138429" y="112140"/>
                </a:lnTo>
                <a:lnTo>
                  <a:pt x="138429" y="84582"/>
                </a:lnTo>
                <a:lnTo>
                  <a:pt x="44957" y="84582"/>
                </a:lnTo>
                <a:lnTo>
                  <a:pt x="44957" y="76835"/>
                </a:lnTo>
                <a:lnTo>
                  <a:pt x="80009" y="76835"/>
                </a:lnTo>
                <a:lnTo>
                  <a:pt x="83312" y="75946"/>
                </a:lnTo>
                <a:lnTo>
                  <a:pt x="85470" y="74040"/>
                </a:lnTo>
                <a:lnTo>
                  <a:pt x="87629" y="72009"/>
                </a:lnTo>
                <a:lnTo>
                  <a:pt x="88645" y="68834"/>
                </a:lnTo>
                <a:lnTo>
                  <a:pt x="88645" y="64515"/>
                </a:lnTo>
                <a:lnTo>
                  <a:pt x="88391" y="42799"/>
                </a:lnTo>
                <a:lnTo>
                  <a:pt x="44957" y="42799"/>
                </a:lnTo>
                <a:lnTo>
                  <a:pt x="44957" y="35687"/>
                </a:lnTo>
                <a:lnTo>
                  <a:pt x="81153" y="35687"/>
                </a:lnTo>
                <a:lnTo>
                  <a:pt x="84454" y="34798"/>
                </a:lnTo>
                <a:lnTo>
                  <a:pt x="86613" y="32893"/>
                </a:lnTo>
                <a:lnTo>
                  <a:pt x="88772" y="30861"/>
                </a:lnTo>
                <a:lnTo>
                  <a:pt x="89788" y="27686"/>
                </a:lnTo>
                <a:lnTo>
                  <a:pt x="89788" y="253"/>
                </a:lnTo>
                <a:close/>
              </a:path>
              <a:path w="394969" h="210820">
                <a:moveTo>
                  <a:pt x="138429" y="0"/>
                </a:moveTo>
                <a:lnTo>
                  <a:pt x="96138" y="0"/>
                </a:lnTo>
                <a:lnTo>
                  <a:pt x="96138" y="81661"/>
                </a:lnTo>
                <a:lnTo>
                  <a:pt x="90042" y="83185"/>
                </a:lnTo>
                <a:lnTo>
                  <a:pt x="84328" y="84074"/>
                </a:lnTo>
                <a:lnTo>
                  <a:pt x="73787" y="84582"/>
                </a:lnTo>
                <a:lnTo>
                  <a:pt x="138429" y="84582"/>
                </a:lnTo>
                <a:lnTo>
                  <a:pt x="138429" y="76835"/>
                </a:lnTo>
                <a:lnTo>
                  <a:pt x="186944" y="76835"/>
                </a:lnTo>
                <a:lnTo>
                  <a:pt x="186944" y="38608"/>
                </a:lnTo>
                <a:lnTo>
                  <a:pt x="138429" y="38608"/>
                </a:lnTo>
                <a:lnTo>
                  <a:pt x="138429" y="0"/>
                </a:lnTo>
                <a:close/>
              </a:path>
              <a:path w="394969" h="210820">
                <a:moveTo>
                  <a:pt x="186944" y="0"/>
                </a:moveTo>
                <a:lnTo>
                  <a:pt x="144653" y="0"/>
                </a:lnTo>
                <a:lnTo>
                  <a:pt x="144653" y="38608"/>
                </a:lnTo>
                <a:lnTo>
                  <a:pt x="186944" y="38608"/>
                </a:lnTo>
                <a:lnTo>
                  <a:pt x="18694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67839" y="5814314"/>
            <a:ext cx="407670" cy="210185"/>
          </a:xfrm>
          <a:custGeom>
            <a:avLst/>
            <a:gdLst/>
            <a:ahLst/>
            <a:cxnLst/>
            <a:rect l="l" t="t" r="r" b="b"/>
            <a:pathLst>
              <a:path w="407669" h="210185">
                <a:moveTo>
                  <a:pt x="41529" y="635"/>
                </a:moveTo>
                <a:lnTo>
                  <a:pt x="0" y="635"/>
                </a:lnTo>
                <a:lnTo>
                  <a:pt x="0" y="197865"/>
                </a:lnTo>
                <a:lnTo>
                  <a:pt x="1397" y="201802"/>
                </a:lnTo>
                <a:lnTo>
                  <a:pt x="4064" y="204470"/>
                </a:lnTo>
                <a:lnTo>
                  <a:pt x="6858" y="207137"/>
                </a:lnTo>
                <a:lnTo>
                  <a:pt x="10795" y="208534"/>
                </a:lnTo>
                <a:lnTo>
                  <a:pt x="79121" y="208534"/>
                </a:lnTo>
                <a:lnTo>
                  <a:pt x="83185" y="207137"/>
                </a:lnTo>
                <a:lnTo>
                  <a:pt x="85852" y="204470"/>
                </a:lnTo>
                <a:lnTo>
                  <a:pt x="88646" y="201802"/>
                </a:lnTo>
                <a:lnTo>
                  <a:pt x="90043" y="197865"/>
                </a:lnTo>
                <a:lnTo>
                  <a:pt x="90043" y="172847"/>
                </a:lnTo>
                <a:lnTo>
                  <a:pt x="41529" y="172847"/>
                </a:lnTo>
                <a:lnTo>
                  <a:pt x="41529" y="109093"/>
                </a:lnTo>
                <a:lnTo>
                  <a:pt x="90043" y="109093"/>
                </a:lnTo>
                <a:lnTo>
                  <a:pt x="90043" y="72644"/>
                </a:lnTo>
                <a:lnTo>
                  <a:pt x="41529" y="72644"/>
                </a:lnTo>
                <a:lnTo>
                  <a:pt x="41529" y="635"/>
                </a:lnTo>
                <a:close/>
              </a:path>
              <a:path w="407669" h="210185">
                <a:moveTo>
                  <a:pt x="90043" y="109093"/>
                </a:moveTo>
                <a:lnTo>
                  <a:pt x="48133" y="109093"/>
                </a:lnTo>
                <a:lnTo>
                  <a:pt x="48133" y="172847"/>
                </a:lnTo>
                <a:lnTo>
                  <a:pt x="90043" y="172847"/>
                </a:lnTo>
                <a:lnTo>
                  <a:pt x="90043" y="109093"/>
                </a:lnTo>
                <a:close/>
              </a:path>
              <a:path w="407669" h="210185">
                <a:moveTo>
                  <a:pt x="90043" y="635"/>
                </a:moveTo>
                <a:lnTo>
                  <a:pt x="48133" y="635"/>
                </a:lnTo>
                <a:lnTo>
                  <a:pt x="48133" y="72644"/>
                </a:lnTo>
                <a:lnTo>
                  <a:pt x="90043" y="72644"/>
                </a:lnTo>
                <a:lnTo>
                  <a:pt x="90043" y="635"/>
                </a:lnTo>
                <a:close/>
              </a:path>
              <a:path w="407669" h="210185">
                <a:moveTo>
                  <a:pt x="377317" y="137795"/>
                </a:moveTo>
                <a:lnTo>
                  <a:pt x="330708" y="137795"/>
                </a:lnTo>
                <a:lnTo>
                  <a:pt x="330708" y="143763"/>
                </a:lnTo>
                <a:lnTo>
                  <a:pt x="211582" y="143763"/>
                </a:lnTo>
                <a:lnTo>
                  <a:pt x="211582" y="201675"/>
                </a:lnTo>
                <a:lnTo>
                  <a:pt x="212725" y="204977"/>
                </a:lnTo>
                <a:lnTo>
                  <a:pt x="215011" y="207010"/>
                </a:lnTo>
                <a:lnTo>
                  <a:pt x="217170" y="209041"/>
                </a:lnTo>
                <a:lnTo>
                  <a:pt x="220599" y="210058"/>
                </a:lnTo>
                <a:lnTo>
                  <a:pt x="370078" y="210058"/>
                </a:lnTo>
                <a:lnTo>
                  <a:pt x="373507" y="209041"/>
                </a:lnTo>
                <a:lnTo>
                  <a:pt x="375666" y="207010"/>
                </a:lnTo>
                <a:lnTo>
                  <a:pt x="377952" y="204977"/>
                </a:lnTo>
                <a:lnTo>
                  <a:pt x="379095" y="201675"/>
                </a:lnTo>
                <a:lnTo>
                  <a:pt x="379095" y="179197"/>
                </a:lnTo>
                <a:lnTo>
                  <a:pt x="257937" y="179197"/>
                </a:lnTo>
                <a:lnTo>
                  <a:pt x="257937" y="173100"/>
                </a:lnTo>
                <a:lnTo>
                  <a:pt x="368935" y="173100"/>
                </a:lnTo>
                <a:lnTo>
                  <a:pt x="372110" y="172212"/>
                </a:lnTo>
                <a:lnTo>
                  <a:pt x="376301" y="168528"/>
                </a:lnTo>
                <a:lnTo>
                  <a:pt x="377317" y="165353"/>
                </a:lnTo>
                <a:lnTo>
                  <a:pt x="377317" y="137795"/>
                </a:lnTo>
                <a:close/>
              </a:path>
              <a:path w="407669" h="210185">
                <a:moveTo>
                  <a:pt x="377317" y="107187"/>
                </a:moveTo>
                <a:lnTo>
                  <a:pt x="211074" y="107187"/>
                </a:lnTo>
                <a:lnTo>
                  <a:pt x="211074" y="130175"/>
                </a:lnTo>
                <a:lnTo>
                  <a:pt x="212090" y="133223"/>
                </a:lnTo>
                <a:lnTo>
                  <a:pt x="214122" y="135127"/>
                </a:lnTo>
                <a:lnTo>
                  <a:pt x="216281" y="137033"/>
                </a:lnTo>
                <a:lnTo>
                  <a:pt x="219456" y="137922"/>
                </a:lnTo>
                <a:lnTo>
                  <a:pt x="223901" y="137795"/>
                </a:lnTo>
                <a:lnTo>
                  <a:pt x="377317" y="137795"/>
                </a:lnTo>
                <a:lnTo>
                  <a:pt x="377317" y="107187"/>
                </a:lnTo>
                <a:close/>
              </a:path>
              <a:path w="407669" h="210185">
                <a:moveTo>
                  <a:pt x="376127" y="92583"/>
                </a:moveTo>
                <a:lnTo>
                  <a:pt x="330708" y="92583"/>
                </a:lnTo>
                <a:lnTo>
                  <a:pt x="330708" y="101219"/>
                </a:lnTo>
                <a:lnTo>
                  <a:pt x="364871" y="101219"/>
                </a:lnTo>
                <a:lnTo>
                  <a:pt x="369189" y="99822"/>
                </a:lnTo>
                <a:lnTo>
                  <a:pt x="372237" y="97027"/>
                </a:lnTo>
                <a:lnTo>
                  <a:pt x="375412" y="94234"/>
                </a:lnTo>
                <a:lnTo>
                  <a:pt x="376127" y="92583"/>
                </a:lnTo>
                <a:close/>
              </a:path>
              <a:path w="407669" h="210185">
                <a:moveTo>
                  <a:pt x="321056" y="508"/>
                </a:moveTo>
                <a:lnTo>
                  <a:pt x="207899" y="508"/>
                </a:lnTo>
                <a:lnTo>
                  <a:pt x="207899" y="92710"/>
                </a:lnTo>
                <a:lnTo>
                  <a:pt x="209042" y="95885"/>
                </a:lnTo>
                <a:lnTo>
                  <a:pt x="211201" y="97916"/>
                </a:lnTo>
                <a:lnTo>
                  <a:pt x="213360" y="99822"/>
                </a:lnTo>
                <a:lnTo>
                  <a:pt x="216662" y="100837"/>
                </a:lnTo>
                <a:lnTo>
                  <a:pt x="295656" y="100837"/>
                </a:lnTo>
                <a:lnTo>
                  <a:pt x="302768" y="100202"/>
                </a:lnTo>
                <a:lnTo>
                  <a:pt x="310515" y="98933"/>
                </a:lnTo>
                <a:lnTo>
                  <a:pt x="314325" y="98425"/>
                </a:lnTo>
                <a:lnTo>
                  <a:pt x="330708" y="92583"/>
                </a:lnTo>
                <a:lnTo>
                  <a:pt x="376127" y="92583"/>
                </a:lnTo>
                <a:lnTo>
                  <a:pt x="377063" y="90424"/>
                </a:lnTo>
                <a:lnTo>
                  <a:pt x="377063" y="71120"/>
                </a:lnTo>
                <a:lnTo>
                  <a:pt x="396240" y="71120"/>
                </a:lnTo>
                <a:lnTo>
                  <a:pt x="400177" y="70103"/>
                </a:lnTo>
                <a:lnTo>
                  <a:pt x="402971" y="67818"/>
                </a:lnTo>
                <a:lnTo>
                  <a:pt x="405765" y="65659"/>
                </a:lnTo>
                <a:lnTo>
                  <a:pt x="405971" y="65150"/>
                </a:lnTo>
                <a:lnTo>
                  <a:pt x="254508" y="65150"/>
                </a:lnTo>
                <a:lnTo>
                  <a:pt x="254508" y="35940"/>
                </a:lnTo>
                <a:lnTo>
                  <a:pt x="312293" y="35940"/>
                </a:lnTo>
                <a:lnTo>
                  <a:pt x="315595" y="34925"/>
                </a:lnTo>
                <a:lnTo>
                  <a:pt x="317754" y="33020"/>
                </a:lnTo>
                <a:lnTo>
                  <a:pt x="319913" y="30987"/>
                </a:lnTo>
                <a:lnTo>
                  <a:pt x="321056" y="27812"/>
                </a:lnTo>
                <a:lnTo>
                  <a:pt x="321056" y="508"/>
                </a:lnTo>
                <a:close/>
              </a:path>
              <a:path w="407669" h="210185">
                <a:moveTo>
                  <a:pt x="377063" y="0"/>
                </a:moveTo>
                <a:lnTo>
                  <a:pt x="330708" y="0"/>
                </a:lnTo>
                <a:lnTo>
                  <a:pt x="330708" y="57658"/>
                </a:lnTo>
                <a:lnTo>
                  <a:pt x="324485" y="60071"/>
                </a:lnTo>
                <a:lnTo>
                  <a:pt x="318008" y="61975"/>
                </a:lnTo>
                <a:lnTo>
                  <a:pt x="311277" y="63119"/>
                </a:lnTo>
                <a:lnTo>
                  <a:pt x="304165" y="64515"/>
                </a:lnTo>
                <a:lnTo>
                  <a:pt x="297561" y="65150"/>
                </a:lnTo>
                <a:lnTo>
                  <a:pt x="405971" y="65150"/>
                </a:lnTo>
                <a:lnTo>
                  <a:pt x="407162" y="62230"/>
                </a:lnTo>
                <a:lnTo>
                  <a:pt x="407221" y="60071"/>
                </a:lnTo>
                <a:lnTo>
                  <a:pt x="407289" y="31496"/>
                </a:lnTo>
                <a:lnTo>
                  <a:pt x="377063" y="31496"/>
                </a:lnTo>
                <a:lnTo>
                  <a:pt x="377063" y="0"/>
                </a:lnTo>
                <a:close/>
              </a:path>
              <a:path w="407669" h="210185">
                <a:moveTo>
                  <a:pt x="138937" y="0"/>
                </a:moveTo>
                <a:lnTo>
                  <a:pt x="96647" y="0"/>
                </a:lnTo>
                <a:lnTo>
                  <a:pt x="96647" y="209803"/>
                </a:lnTo>
                <a:lnTo>
                  <a:pt x="122428" y="209803"/>
                </a:lnTo>
                <a:lnTo>
                  <a:pt x="128270" y="207645"/>
                </a:lnTo>
                <a:lnTo>
                  <a:pt x="132461" y="203453"/>
                </a:lnTo>
                <a:lnTo>
                  <a:pt x="136652" y="199389"/>
                </a:lnTo>
                <a:lnTo>
                  <a:pt x="138811" y="193801"/>
                </a:lnTo>
                <a:lnTo>
                  <a:pt x="138937" y="110236"/>
                </a:lnTo>
                <a:lnTo>
                  <a:pt x="187452" y="110236"/>
                </a:lnTo>
                <a:lnTo>
                  <a:pt x="187452" y="72009"/>
                </a:lnTo>
                <a:lnTo>
                  <a:pt x="138937" y="72009"/>
                </a:lnTo>
                <a:lnTo>
                  <a:pt x="138937" y="0"/>
                </a:lnTo>
                <a:close/>
              </a:path>
              <a:path w="407669" h="210185">
                <a:moveTo>
                  <a:pt x="187452" y="110236"/>
                </a:moveTo>
                <a:lnTo>
                  <a:pt x="145161" y="110236"/>
                </a:lnTo>
                <a:lnTo>
                  <a:pt x="145161" y="209803"/>
                </a:lnTo>
                <a:lnTo>
                  <a:pt x="168402" y="209803"/>
                </a:lnTo>
                <a:lnTo>
                  <a:pt x="174879" y="207137"/>
                </a:lnTo>
                <a:lnTo>
                  <a:pt x="179832" y="201675"/>
                </a:lnTo>
                <a:lnTo>
                  <a:pt x="184912" y="196341"/>
                </a:lnTo>
                <a:lnTo>
                  <a:pt x="187452" y="190246"/>
                </a:lnTo>
                <a:lnTo>
                  <a:pt x="187452" y="110236"/>
                </a:lnTo>
                <a:close/>
              </a:path>
              <a:path w="407669" h="210185">
                <a:moveTo>
                  <a:pt x="187452" y="0"/>
                </a:moveTo>
                <a:lnTo>
                  <a:pt x="145161" y="0"/>
                </a:lnTo>
                <a:lnTo>
                  <a:pt x="145161" y="72009"/>
                </a:lnTo>
                <a:lnTo>
                  <a:pt x="187452" y="72009"/>
                </a:lnTo>
                <a:lnTo>
                  <a:pt x="18745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95604" y="6248400"/>
            <a:ext cx="262255" cy="203200"/>
          </a:xfrm>
          <a:custGeom>
            <a:avLst/>
            <a:gdLst/>
            <a:ahLst/>
            <a:cxnLst/>
            <a:rect l="l" t="t" r="r" b="b"/>
            <a:pathLst>
              <a:path w="262255" h="203200">
                <a:moveTo>
                  <a:pt x="198424" y="0"/>
                </a:moveTo>
                <a:lnTo>
                  <a:pt x="154305" y="16763"/>
                </a:lnTo>
                <a:lnTo>
                  <a:pt x="137159" y="57150"/>
                </a:lnTo>
                <a:lnTo>
                  <a:pt x="137134" y="65150"/>
                </a:lnTo>
                <a:lnTo>
                  <a:pt x="139014" y="72771"/>
                </a:lnTo>
                <a:lnTo>
                  <a:pt x="144004" y="82550"/>
                </a:lnTo>
                <a:lnTo>
                  <a:pt x="146570" y="87629"/>
                </a:lnTo>
                <a:lnTo>
                  <a:pt x="152387" y="93725"/>
                </a:lnTo>
                <a:lnTo>
                  <a:pt x="160248" y="98551"/>
                </a:lnTo>
                <a:lnTo>
                  <a:pt x="154683" y="102790"/>
                </a:lnTo>
                <a:lnTo>
                  <a:pt x="135564" y="136594"/>
                </a:lnTo>
                <a:lnTo>
                  <a:pt x="135102" y="142875"/>
                </a:lnTo>
                <a:lnTo>
                  <a:pt x="136181" y="155590"/>
                </a:lnTo>
                <a:lnTo>
                  <a:pt x="161370" y="193643"/>
                </a:lnTo>
                <a:lnTo>
                  <a:pt x="198424" y="203073"/>
                </a:lnTo>
                <a:lnTo>
                  <a:pt x="205532" y="202811"/>
                </a:lnTo>
                <a:lnTo>
                  <a:pt x="244602" y="186309"/>
                </a:lnTo>
                <a:lnTo>
                  <a:pt x="256563" y="168783"/>
                </a:lnTo>
                <a:lnTo>
                  <a:pt x="198424" y="168783"/>
                </a:lnTo>
                <a:lnTo>
                  <a:pt x="193243" y="168528"/>
                </a:lnTo>
                <a:lnTo>
                  <a:pt x="188861" y="165988"/>
                </a:lnTo>
                <a:lnTo>
                  <a:pt x="181698" y="156337"/>
                </a:lnTo>
                <a:lnTo>
                  <a:pt x="179831" y="149987"/>
                </a:lnTo>
                <a:lnTo>
                  <a:pt x="179679" y="142494"/>
                </a:lnTo>
                <a:lnTo>
                  <a:pt x="179882" y="134492"/>
                </a:lnTo>
                <a:lnTo>
                  <a:pt x="198424" y="115697"/>
                </a:lnTo>
                <a:lnTo>
                  <a:pt x="253355" y="115697"/>
                </a:lnTo>
                <a:lnTo>
                  <a:pt x="251209" y="112321"/>
                </a:lnTo>
                <a:lnTo>
                  <a:pt x="246897" y="107140"/>
                </a:lnTo>
                <a:lnTo>
                  <a:pt x="241951" y="102554"/>
                </a:lnTo>
                <a:lnTo>
                  <a:pt x="236372" y="98551"/>
                </a:lnTo>
                <a:lnTo>
                  <a:pt x="243624" y="93472"/>
                </a:lnTo>
                <a:lnTo>
                  <a:pt x="249237" y="87375"/>
                </a:lnTo>
                <a:lnTo>
                  <a:pt x="251837" y="82550"/>
                </a:lnTo>
                <a:lnTo>
                  <a:pt x="198424" y="82550"/>
                </a:lnTo>
                <a:lnTo>
                  <a:pt x="194043" y="82423"/>
                </a:lnTo>
                <a:lnTo>
                  <a:pt x="182079" y="51180"/>
                </a:lnTo>
                <a:lnTo>
                  <a:pt x="183680" y="45465"/>
                </a:lnTo>
                <a:lnTo>
                  <a:pt x="186766" y="41021"/>
                </a:lnTo>
                <a:lnTo>
                  <a:pt x="189852" y="36702"/>
                </a:lnTo>
                <a:lnTo>
                  <a:pt x="193738" y="34416"/>
                </a:lnTo>
                <a:lnTo>
                  <a:pt x="198424" y="34289"/>
                </a:lnTo>
                <a:lnTo>
                  <a:pt x="254744" y="34289"/>
                </a:lnTo>
                <a:lnTo>
                  <a:pt x="250081" y="25431"/>
                </a:lnTo>
                <a:lnTo>
                  <a:pt x="243001" y="16763"/>
                </a:lnTo>
                <a:lnTo>
                  <a:pt x="234172" y="9429"/>
                </a:lnTo>
                <a:lnTo>
                  <a:pt x="223799" y="4190"/>
                </a:lnTo>
                <a:lnTo>
                  <a:pt x="211883" y="1047"/>
                </a:lnTo>
                <a:lnTo>
                  <a:pt x="198424" y="0"/>
                </a:lnTo>
                <a:close/>
              </a:path>
              <a:path w="262255" h="203200">
                <a:moveTo>
                  <a:pt x="253355" y="115697"/>
                </a:moveTo>
                <a:lnTo>
                  <a:pt x="198424" y="115697"/>
                </a:lnTo>
                <a:lnTo>
                  <a:pt x="203504" y="115824"/>
                </a:lnTo>
                <a:lnTo>
                  <a:pt x="207860" y="118363"/>
                </a:lnTo>
                <a:lnTo>
                  <a:pt x="215112" y="128270"/>
                </a:lnTo>
                <a:lnTo>
                  <a:pt x="216967" y="134492"/>
                </a:lnTo>
                <a:lnTo>
                  <a:pt x="217045" y="136562"/>
                </a:lnTo>
                <a:lnTo>
                  <a:pt x="217162" y="142875"/>
                </a:lnTo>
                <a:lnTo>
                  <a:pt x="217017" y="149987"/>
                </a:lnTo>
                <a:lnTo>
                  <a:pt x="215150" y="156337"/>
                </a:lnTo>
                <a:lnTo>
                  <a:pt x="207987" y="165988"/>
                </a:lnTo>
                <a:lnTo>
                  <a:pt x="203606" y="168528"/>
                </a:lnTo>
                <a:lnTo>
                  <a:pt x="198424" y="168783"/>
                </a:lnTo>
                <a:lnTo>
                  <a:pt x="256563" y="168783"/>
                </a:lnTo>
                <a:lnTo>
                  <a:pt x="257460" y="167068"/>
                </a:lnTo>
                <a:lnTo>
                  <a:pt x="260675" y="155590"/>
                </a:lnTo>
                <a:lnTo>
                  <a:pt x="261747" y="142875"/>
                </a:lnTo>
                <a:lnTo>
                  <a:pt x="261261" y="136562"/>
                </a:lnTo>
                <a:lnTo>
                  <a:pt x="259965" y="130349"/>
                </a:lnTo>
                <a:lnTo>
                  <a:pt x="257839" y="124176"/>
                </a:lnTo>
                <a:lnTo>
                  <a:pt x="254888" y="118110"/>
                </a:lnTo>
                <a:lnTo>
                  <a:pt x="253355" y="115697"/>
                </a:lnTo>
                <a:close/>
              </a:path>
              <a:path w="262255" h="203200">
                <a:moveTo>
                  <a:pt x="254744" y="34289"/>
                </a:moveTo>
                <a:lnTo>
                  <a:pt x="198424" y="34289"/>
                </a:lnTo>
                <a:lnTo>
                  <a:pt x="203403" y="34416"/>
                </a:lnTo>
                <a:lnTo>
                  <a:pt x="207340" y="36702"/>
                </a:lnTo>
                <a:lnTo>
                  <a:pt x="210223" y="41021"/>
                </a:lnTo>
                <a:lnTo>
                  <a:pt x="213118" y="45465"/>
                </a:lnTo>
                <a:lnTo>
                  <a:pt x="214591" y="51180"/>
                </a:lnTo>
                <a:lnTo>
                  <a:pt x="214541" y="65912"/>
                </a:lnTo>
                <a:lnTo>
                  <a:pt x="212953" y="71627"/>
                </a:lnTo>
                <a:lnTo>
                  <a:pt x="206819" y="80263"/>
                </a:lnTo>
                <a:lnTo>
                  <a:pt x="203009" y="82423"/>
                </a:lnTo>
                <a:lnTo>
                  <a:pt x="198424" y="82550"/>
                </a:lnTo>
                <a:lnTo>
                  <a:pt x="251837" y="82550"/>
                </a:lnTo>
                <a:lnTo>
                  <a:pt x="257175" y="72644"/>
                </a:lnTo>
                <a:lnTo>
                  <a:pt x="259181" y="65150"/>
                </a:lnTo>
                <a:lnTo>
                  <a:pt x="259232" y="57150"/>
                </a:lnTo>
                <a:lnTo>
                  <a:pt x="258196" y="45624"/>
                </a:lnTo>
                <a:lnTo>
                  <a:pt x="255146" y="35052"/>
                </a:lnTo>
                <a:lnTo>
                  <a:pt x="254744" y="34289"/>
                </a:lnTo>
                <a:close/>
              </a:path>
              <a:path w="262255" h="203200">
                <a:moveTo>
                  <a:pt x="105221" y="128524"/>
                </a:moveTo>
                <a:lnTo>
                  <a:pt x="60807" y="128524"/>
                </a:lnTo>
                <a:lnTo>
                  <a:pt x="56516" y="137975"/>
                </a:lnTo>
                <a:lnTo>
                  <a:pt x="51914" y="147462"/>
                </a:lnTo>
                <a:lnTo>
                  <a:pt x="30949" y="184705"/>
                </a:lnTo>
                <a:lnTo>
                  <a:pt x="20345" y="200913"/>
                </a:lnTo>
                <a:lnTo>
                  <a:pt x="67437" y="200913"/>
                </a:lnTo>
                <a:lnTo>
                  <a:pt x="87553" y="164211"/>
                </a:lnTo>
                <a:lnTo>
                  <a:pt x="91440" y="156463"/>
                </a:lnTo>
                <a:lnTo>
                  <a:pt x="95110" y="149225"/>
                </a:lnTo>
                <a:lnTo>
                  <a:pt x="98552" y="142112"/>
                </a:lnTo>
                <a:lnTo>
                  <a:pt x="102006" y="135127"/>
                </a:lnTo>
                <a:lnTo>
                  <a:pt x="105221" y="128524"/>
                </a:lnTo>
                <a:close/>
              </a:path>
              <a:path w="262255" h="203200">
                <a:moveTo>
                  <a:pt x="55778" y="128777"/>
                </a:moveTo>
                <a:lnTo>
                  <a:pt x="52717" y="128777"/>
                </a:lnTo>
                <a:lnTo>
                  <a:pt x="54165" y="128904"/>
                </a:lnTo>
                <a:lnTo>
                  <a:pt x="55778" y="128777"/>
                </a:lnTo>
                <a:close/>
              </a:path>
              <a:path w="262255" h="203200">
                <a:moveTo>
                  <a:pt x="61721" y="1142"/>
                </a:moveTo>
                <a:lnTo>
                  <a:pt x="22529" y="13080"/>
                </a:lnTo>
                <a:lnTo>
                  <a:pt x="1078" y="52554"/>
                </a:lnTo>
                <a:lnTo>
                  <a:pt x="0" y="67055"/>
                </a:lnTo>
                <a:lnTo>
                  <a:pt x="992" y="79632"/>
                </a:lnTo>
                <a:lnTo>
                  <a:pt x="21552" y="116865"/>
                </a:lnTo>
                <a:lnTo>
                  <a:pt x="51434" y="128777"/>
                </a:lnTo>
                <a:lnTo>
                  <a:pt x="57403" y="128777"/>
                </a:lnTo>
                <a:lnTo>
                  <a:pt x="60807" y="128524"/>
                </a:lnTo>
                <a:lnTo>
                  <a:pt x="105221" y="128524"/>
                </a:lnTo>
                <a:lnTo>
                  <a:pt x="118105" y="98298"/>
                </a:lnTo>
                <a:lnTo>
                  <a:pt x="61721" y="98298"/>
                </a:lnTo>
                <a:lnTo>
                  <a:pt x="56908" y="98171"/>
                </a:lnTo>
                <a:lnTo>
                  <a:pt x="52882" y="95250"/>
                </a:lnTo>
                <a:lnTo>
                  <a:pt x="46393" y="83820"/>
                </a:lnTo>
                <a:lnTo>
                  <a:pt x="44732" y="76326"/>
                </a:lnTo>
                <a:lnTo>
                  <a:pt x="44627" y="70358"/>
                </a:lnTo>
                <a:lnTo>
                  <a:pt x="44653" y="56769"/>
                </a:lnTo>
                <a:lnTo>
                  <a:pt x="46228" y="49022"/>
                </a:lnTo>
                <a:lnTo>
                  <a:pt x="52362" y="37591"/>
                </a:lnTo>
                <a:lnTo>
                  <a:pt x="56515" y="34671"/>
                </a:lnTo>
                <a:lnTo>
                  <a:pt x="61721" y="34544"/>
                </a:lnTo>
                <a:lnTo>
                  <a:pt x="117494" y="34544"/>
                </a:lnTo>
                <a:lnTo>
                  <a:pt x="116484" y="31623"/>
                </a:lnTo>
                <a:lnTo>
                  <a:pt x="112344" y="24891"/>
                </a:lnTo>
                <a:lnTo>
                  <a:pt x="106756" y="19050"/>
                </a:lnTo>
                <a:lnTo>
                  <a:pt x="101168" y="13080"/>
                </a:lnTo>
                <a:lnTo>
                  <a:pt x="68641" y="1426"/>
                </a:lnTo>
                <a:lnTo>
                  <a:pt x="61721" y="1142"/>
                </a:lnTo>
                <a:close/>
              </a:path>
              <a:path w="262255" h="203200">
                <a:moveTo>
                  <a:pt x="117494" y="34544"/>
                </a:moveTo>
                <a:lnTo>
                  <a:pt x="61721" y="34544"/>
                </a:lnTo>
                <a:lnTo>
                  <a:pt x="67144" y="34671"/>
                </a:lnTo>
                <a:lnTo>
                  <a:pt x="71386" y="37591"/>
                </a:lnTo>
                <a:lnTo>
                  <a:pt x="77495" y="49022"/>
                </a:lnTo>
                <a:lnTo>
                  <a:pt x="79044" y="56769"/>
                </a:lnTo>
                <a:lnTo>
                  <a:pt x="78993" y="76326"/>
                </a:lnTo>
                <a:lnTo>
                  <a:pt x="61721" y="98298"/>
                </a:lnTo>
                <a:lnTo>
                  <a:pt x="118105" y="98298"/>
                </a:lnTo>
                <a:lnTo>
                  <a:pt x="122986" y="65150"/>
                </a:lnTo>
                <a:lnTo>
                  <a:pt x="122818" y="58193"/>
                </a:lnTo>
                <a:lnTo>
                  <a:pt x="122123" y="51593"/>
                </a:lnTo>
                <a:lnTo>
                  <a:pt x="120904" y="45327"/>
                </a:lnTo>
                <a:lnTo>
                  <a:pt x="119164" y="39370"/>
                </a:lnTo>
                <a:lnTo>
                  <a:pt x="117494" y="3454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2052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05052" y="6232144"/>
            <a:ext cx="805815" cy="224790"/>
          </a:xfrm>
          <a:custGeom>
            <a:avLst/>
            <a:gdLst/>
            <a:ahLst/>
            <a:cxnLst/>
            <a:rect l="l" t="t" r="r" b="b"/>
            <a:pathLst>
              <a:path w="805814" h="224789">
                <a:moveTo>
                  <a:pt x="145922" y="139953"/>
                </a:moveTo>
                <a:lnTo>
                  <a:pt x="48513" y="139953"/>
                </a:lnTo>
                <a:lnTo>
                  <a:pt x="40681" y="140473"/>
                </a:lnTo>
                <a:lnTo>
                  <a:pt x="10540" y="171450"/>
                </a:lnTo>
                <a:lnTo>
                  <a:pt x="10540" y="192785"/>
                </a:lnTo>
                <a:lnTo>
                  <a:pt x="40822" y="224264"/>
                </a:lnTo>
                <a:lnTo>
                  <a:pt x="48513" y="224789"/>
                </a:lnTo>
                <a:lnTo>
                  <a:pt x="145922" y="224789"/>
                </a:lnTo>
                <a:lnTo>
                  <a:pt x="180943" y="206311"/>
                </a:lnTo>
                <a:lnTo>
                  <a:pt x="183769" y="192785"/>
                </a:lnTo>
                <a:lnTo>
                  <a:pt x="183769" y="189610"/>
                </a:lnTo>
                <a:lnTo>
                  <a:pt x="68579" y="189610"/>
                </a:lnTo>
                <a:lnTo>
                  <a:pt x="64007" y="189483"/>
                </a:lnTo>
                <a:lnTo>
                  <a:pt x="60959" y="188848"/>
                </a:lnTo>
                <a:lnTo>
                  <a:pt x="59435" y="187578"/>
                </a:lnTo>
                <a:lnTo>
                  <a:pt x="57784" y="186308"/>
                </a:lnTo>
                <a:lnTo>
                  <a:pt x="57022" y="184530"/>
                </a:lnTo>
                <a:lnTo>
                  <a:pt x="57150" y="182244"/>
                </a:lnTo>
                <a:lnTo>
                  <a:pt x="57150" y="181609"/>
                </a:lnTo>
                <a:lnTo>
                  <a:pt x="57022" y="179196"/>
                </a:lnTo>
                <a:lnTo>
                  <a:pt x="57784" y="177418"/>
                </a:lnTo>
                <a:lnTo>
                  <a:pt x="60959" y="174751"/>
                </a:lnTo>
                <a:lnTo>
                  <a:pt x="64007" y="173989"/>
                </a:lnTo>
                <a:lnTo>
                  <a:pt x="183769" y="173989"/>
                </a:lnTo>
                <a:lnTo>
                  <a:pt x="183769" y="171450"/>
                </a:lnTo>
                <a:lnTo>
                  <a:pt x="153828" y="140473"/>
                </a:lnTo>
                <a:lnTo>
                  <a:pt x="145922" y="139953"/>
                </a:lnTo>
                <a:close/>
              </a:path>
              <a:path w="805814" h="224789">
                <a:moveTo>
                  <a:pt x="183769" y="173989"/>
                </a:moveTo>
                <a:lnTo>
                  <a:pt x="130556" y="173989"/>
                </a:lnTo>
                <a:lnTo>
                  <a:pt x="133731" y="174751"/>
                </a:lnTo>
                <a:lnTo>
                  <a:pt x="136651" y="177418"/>
                </a:lnTo>
                <a:lnTo>
                  <a:pt x="137286" y="179196"/>
                </a:lnTo>
                <a:lnTo>
                  <a:pt x="137286" y="184530"/>
                </a:lnTo>
                <a:lnTo>
                  <a:pt x="136651" y="186308"/>
                </a:lnTo>
                <a:lnTo>
                  <a:pt x="135128" y="187578"/>
                </a:lnTo>
                <a:lnTo>
                  <a:pt x="133731" y="188848"/>
                </a:lnTo>
                <a:lnTo>
                  <a:pt x="130556" y="189483"/>
                </a:lnTo>
                <a:lnTo>
                  <a:pt x="125729" y="189610"/>
                </a:lnTo>
                <a:lnTo>
                  <a:pt x="183769" y="189610"/>
                </a:lnTo>
                <a:lnTo>
                  <a:pt x="183769" y="173989"/>
                </a:lnTo>
                <a:close/>
              </a:path>
              <a:path w="805814" h="224789">
                <a:moveTo>
                  <a:pt x="388747" y="152018"/>
                </a:moveTo>
                <a:lnTo>
                  <a:pt x="342137" y="152018"/>
                </a:lnTo>
                <a:lnTo>
                  <a:pt x="342137" y="157987"/>
                </a:lnTo>
                <a:lnTo>
                  <a:pt x="223011" y="157987"/>
                </a:lnTo>
                <a:lnTo>
                  <a:pt x="223011" y="215900"/>
                </a:lnTo>
                <a:lnTo>
                  <a:pt x="224154" y="219201"/>
                </a:lnTo>
                <a:lnTo>
                  <a:pt x="228726" y="223265"/>
                </a:lnTo>
                <a:lnTo>
                  <a:pt x="232028" y="224281"/>
                </a:lnTo>
                <a:lnTo>
                  <a:pt x="381634" y="224281"/>
                </a:lnTo>
                <a:lnTo>
                  <a:pt x="384936" y="223265"/>
                </a:lnTo>
                <a:lnTo>
                  <a:pt x="389509" y="219201"/>
                </a:lnTo>
                <a:lnTo>
                  <a:pt x="390652" y="215900"/>
                </a:lnTo>
                <a:lnTo>
                  <a:pt x="390652" y="193420"/>
                </a:lnTo>
                <a:lnTo>
                  <a:pt x="269494" y="193420"/>
                </a:lnTo>
                <a:lnTo>
                  <a:pt x="269494" y="187325"/>
                </a:lnTo>
                <a:lnTo>
                  <a:pt x="380491" y="187325"/>
                </a:lnTo>
                <a:lnTo>
                  <a:pt x="383666" y="186435"/>
                </a:lnTo>
                <a:lnTo>
                  <a:pt x="385698" y="184530"/>
                </a:lnTo>
                <a:lnTo>
                  <a:pt x="387858" y="182752"/>
                </a:lnTo>
                <a:lnTo>
                  <a:pt x="388873" y="179577"/>
                </a:lnTo>
                <a:lnTo>
                  <a:pt x="388747" y="152018"/>
                </a:lnTo>
                <a:close/>
              </a:path>
              <a:path w="805814" h="224789">
                <a:moveTo>
                  <a:pt x="388747" y="121411"/>
                </a:moveTo>
                <a:lnTo>
                  <a:pt x="222631" y="121411"/>
                </a:lnTo>
                <a:lnTo>
                  <a:pt x="222631" y="144398"/>
                </a:lnTo>
                <a:lnTo>
                  <a:pt x="223647" y="147446"/>
                </a:lnTo>
                <a:lnTo>
                  <a:pt x="227710" y="151256"/>
                </a:lnTo>
                <a:lnTo>
                  <a:pt x="231012" y="152145"/>
                </a:lnTo>
                <a:lnTo>
                  <a:pt x="235457" y="152018"/>
                </a:lnTo>
                <a:lnTo>
                  <a:pt x="388747" y="152018"/>
                </a:lnTo>
                <a:lnTo>
                  <a:pt x="388747" y="121411"/>
                </a:lnTo>
                <a:close/>
              </a:path>
              <a:path w="805814" h="224789">
                <a:moveTo>
                  <a:pt x="792263" y="219709"/>
                </a:moveTo>
                <a:lnTo>
                  <a:pt x="759205" y="219709"/>
                </a:lnTo>
                <a:lnTo>
                  <a:pt x="759205" y="224281"/>
                </a:lnTo>
                <a:lnTo>
                  <a:pt x="780160" y="224281"/>
                </a:lnTo>
                <a:lnTo>
                  <a:pt x="783971" y="223519"/>
                </a:lnTo>
                <a:lnTo>
                  <a:pt x="787399" y="222122"/>
                </a:lnTo>
                <a:lnTo>
                  <a:pt x="790955" y="220598"/>
                </a:lnTo>
                <a:lnTo>
                  <a:pt x="792263" y="219709"/>
                </a:lnTo>
                <a:close/>
              </a:path>
              <a:path w="805814" h="224789">
                <a:moveTo>
                  <a:pt x="805560" y="14223"/>
                </a:moveTo>
                <a:lnTo>
                  <a:pt x="759205" y="14223"/>
                </a:lnTo>
                <a:lnTo>
                  <a:pt x="759205" y="184530"/>
                </a:lnTo>
                <a:lnTo>
                  <a:pt x="757428" y="185292"/>
                </a:lnTo>
                <a:lnTo>
                  <a:pt x="754379" y="185927"/>
                </a:lnTo>
                <a:lnTo>
                  <a:pt x="750061" y="186308"/>
                </a:lnTo>
                <a:lnTo>
                  <a:pt x="745235" y="187070"/>
                </a:lnTo>
                <a:lnTo>
                  <a:pt x="740410" y="187451"/>
                </a:lnTo>
                <a:lnTo>
                  <a:pt x="625221" y="187451"/>
                </a:lnTo>
                <a:lnTo>
                  <a:pt x="625347" y="212725"/>
                </a:lnTo>
                <a:lnTo>
                  <a:pt x="626745" y="216534"/>
                </a:lnTo>
                <a:lnTo>
                  <a:pt x="632586" y="221614"/>
                </a:lnTo>
                <a:lnTo>
                  <a:pt x="636650" y="222884"/>
                </a:lnTo>
                <a:lnTo>
                  <a:pt x="739521" y="222884"/>
                </a:lnTo>
                <a:lnTo>
                  <a:pt x="744600" y="222503"/>
                </a:lnTo>
                <a:lnTo>
                  <a:pt x="749427" y="221741"/>
                </a:lnTo>
                <a:lnTo>
                  <a:pt x="751585" y="221487"/>
                </a:lnTo>
                <a:lnTo>
                  <a:pt x="753491" y="221106"/>
                </a:lnTo>
                <a:lnTo>
                  <a:pt x="755141" y="220725"/>
                </a:lnTo>
                <a:lnTo>
                  <a:pt x="756792" y="220471"/>
                </a:lnTo>
                <a:lnTo>
                  <a:pt x="758190" y="220090"/>
                </a:lnTo>
                <a:lnTo>
                  <a:pt x="759205" y="219709"/>
                </a:lnTo>
                <a:lnTo>
                  <a:pt x="792263" y="219709"/>
                </a:lnTo>
                <a:lnTo>
                  <a:pt x="794130" y="218439"/>
                </a:lnTo>
                <a:lnTo>
                  <a:pt x="799846" y="212725"/>
                </a:lnTo>
                <a:lnTo>
                  <a:pt x="802004" y="209676"/>
                </a:lnTo>
                <a:lnTo>
                  <a:pt x="803402" y="206120"/>
                </a:lnTo>
                <a:lnTo>
                  <a:pt x="804925" y="202691"/>
                </a:lnTo>
                <a:lnTo>
                  <a:pt x="805560" y="198754"/>
                </a:lnTo>
                <a:lnTo>
                  <a:pt x="805560" y="14223"/>
                </a:lnTo>
                <a:close/>
              </a:path>
              <a:path w="805814" h="224789">
                <a:moveTo>
                  <a:pt x="713993" y="13715"/>
                </a:moveTo>
                <a:lnTo>
                  <a:pt x="662304" y="13715"/>
                </a:lnTo>
                <a:lnTo>
                  <a:pt x="654635" y="14460"/>
                </a:lnTo>
                <a:lnTo>
                  <a:pt x="627560" y="41820"/>
                </a:lnTo>
                <a:lnTo>
                  <a:pt x="626872" y="49656"/>
                </a:lnTo>
                <a:lnTo>
                  <a:pt x="626872" y="134492"/>
                </a:lnTo>
                <a:lnTo>
                  <a:pt x="647811" y="167735"/>
                </a:lnTo>
                <a:lnTo>
                  <a:pt x="662304" y="170306"/>
                </a:lnTo>
                <a:lnTo>
                  <a:pt x="713993" y="170306"/>
                </a:lnTo>
                <a:lnTo>
                  <a:pt x="746823" y="149066"/>
                </a:lnTo>
                <a:lnTo>
                  <a:pt x="749427" y="134492"/>
                </a:lnTo>
                <a:lnTo>
                  <a:pt x="679704" y="134365"/>
                </a:lnTo>
                <a:lnTo>
                  <a:pt x="677798" y="133603"/>
                </a:lnTo>
                <a:lnTo>
                  <a:pt x="676274" y="132079"/>
                </a:lnTo>
                <a:lnTo>
                  <a:pt x="674750" y="130428"/>
                </a:lnTo>
                <a:lnTo>
                  <a:pt x="673989" y="127380"/>
                </a:lnTo>
                <a:lnTo>
                  <a:pt x="673989" y="56514"/>
                </a:lnTo>
                <a:lnTo>
                  <a:pt x="674750" y="53466"/>
                </a:lnTo>
                <a:lnTo>
                  <a:pt x="677798" y="50418"/>
                </a:lnTo>
                <a:lnTo>
                  <a:pt x="679704" y="49783"/>
                </a:lnTo>
                <a:lnTo>
                  <a:pt x="749427" y="49783"/>
                </a:lnTo>
                <a:lnTo>
                  <a:pt x="748684" y="41820"/>
                </a:lnTo>
                <a:lnTo>
                  <a:pt x="721610" y="14460"/>
                </a:lnTo>
                <a:lnTo>
                  <a:pt x="713993" y="13715"/>
                </a:lnTo>
                <a:close/>
              </a:path>
              <a:path w="805814" h="224789">
                <a:moveTo>
                  <a:pt x="694054" y="134238"/>
                </a:moveTo>
                <a:lnTo>
                  <a:pt x="682116" y="134238"/>
                </a:lnTo>
                <a:lnTo>
                  <a:pt x="679704" y="134365"/>
                </a:lnTo>
                <a:lnTo>
                  <a:pt x="696467" y="134365"/>
                </a:lnTo>
                <a:lnTo>
                  <a:pt x="694054" y="134238"/>
                </a:lnTo>
                <a:close/>
              </a:path>
              <a:path w="805814" h="224789">
                <a:moveTo>
                  <a:pt x="749427" y="49783"/>
                </a:moveTo>
                <a:lnTo>
                  <a:pt x="696467" y="49783"/>
                </a:lnTo>
                <a:lnTo>
                  <a:pt x="698499" y="50418"/>
                </a:lnTo>
                <a:lnTo>
                  <a:pt x="700023" y="51942"/>
                </a:lnTo>
                <a:lnTo>
                  <a:pt x="701421" y="53466"/>
                </a:lnTo>
                <a:lnTo>
                  <a:pt x="702183" y="56514"/>
                </a:lnTo>
                <a:lnTo>
                  <a:pt x="702183" y="127380"/>
                </a:lnTo>
                <a:lnTo>
                  <a:pt x="701421" y="130428"/>
                </a:lnTo>
                <a:lnTo>
                  <a:pt x="700023" y="132079"/>
                </a:lnTo>
                <a:lnTo>
                  <a:pt x="698499" y="133603"/>
                </a:lnTo>
                <a:lnTo>
                  <a:pt x="696467" y="134365"/>
                </a:lnTo>
                <a:lnTo>
                  <a:pt x="749427" y="134365"/>
                </a:lnTo>
                <a:lnTo>
                  <a:pt x="749427" y="49783"/>
                </a:lnTo>
                <a:close/>
              </a:path>
              <a:path w="805814" h="224789">
                <a:moveTo>
                  <a:pt x="696467" y="49783"/>
                </a:moveTo>
                <a:lnTo>
                  <a:pt x="679704" y="49783"/>
                </a:lnTo>
                <a:lnTo>
                  <a:pt x="682116" y="49910"/>
                </a:lnTo>
                <a:lnTo>
                  <a:pt x="694054" y="49910"/>
                </a:lnTo>
                <a:lnTo>
                  <a:pt x="696467" y="49783"/>
                </a:lnTo>
                <a:close/>
              </a:path>
              <a:path w="805814" h="224789">
                <a:moveTo>
                  <a:pt x="501141" y="13588"/>
                </a:moveTo>
                <a:lnTo>
                  <a:pt x="457961" y="13588"/>
                </a:lnTo>
                <a:lnTo>
                  <a:pt x="450369" y="14259"/>
                </a:lnTo>
                <a:lnTo>
                  <a:pt x="423322" y="49021"/>
                </a:lnTo>
                <a:lnTo>
                  <a:pt x="423323" y="187832"/>
                </a:lnTo>
                <a:lnTo>
                  <a:pt x="443610" y="220821"/>
                </a:lnTo>
                <a:lnTo>
                  <a:pt x="457961" y="223392"/>
                </a:lnTo>
                <a:lnTo>
                  <a:pt x="501141" y="223392"/>
                </a:lnTo>
                <a:lnTo>
                  <a:pt x="533479" y="202041"/>
                </a:lnTo>
                <a:lnTo>
                  <a:pt x="535907" y="187832"/>
                </a:lnTo>
                <a:lnTo>
                  <a:pt x="475487" y="187832"/>
                </a:lnTo>
                <a:lnTo>
                  <a:pt x="473455" y="187070"/>
                </a:lnTo>
                <a:lnTo>
                  <a:pt x="470408" y="184022"/>
                </a:lnTo>
                <a:lnTo>
                  <a:pt x="469646" y="180847"/>
                </a:lnTo>
                <a:lnTo>
                  <a:pt x="469646" y="55879"/>
                </a:lnTo>
                <a:lnTo>
                  <a:pt x="470408" y="52704"/>
                </a:lnTo>
                <a:lnTo>
                  <a:pt x="471931" y="51180"/>
                </a:lnTo>
                <a:lnTo>
                  <a:pt x="473455" y="49783"/>
                </a:lnTo>
                <a:lnTo>
                  <a:pt x="475487" y="49021"/>
                </a:lnTo>
                <a:lnTo>
                  <a:pt x="535907" y="49021"/>
                </a:lnTo>
                <a:lnTo>
                  <a:pt x="535275" y="41620"/>
                </a:lnTo>
                <a:lnTo>
                  <a:pt x="508807" y="14259"/>
                </a:lnTo>
                <a:lnTo>
                  <a:pt x="501141" y="13588"/>
                </a:lnTo>
                <a:close/>
              </a:path>
              <a:path w="805814" h="224789">
                <a:moveTo>
                  <a:pt x="481329" y="187705"/>
                </a:moveTo>
                <a:lnTo>
                  <a:pt x="477900" y="187705"/>
                </a:lnTo>
                <a:lnTo>
                  <a:pt x="475487" y="187832"/>
                </a:lnTo>
                <a:lnTo>
                  <a:pt x="483742" y="187832"/>
                </a:lnTo>
                <a:lnTo>
                  <a:pt x="481329" y="187705"/>
                </a:lnTo>
                <a:close/>
              </a:path>
              <a:path w="805814" h="224789">
                <a:moveTo>
                  <a:pt x="535907" y="49021"/>
                </a:moveTo>
                <a:lnTo>
                  <a:pt x="483742" y="49021"/>
                </a:lnTo>
                <a:lnTo>
                  <a:pt x="485774" y="49783"/>
                </a:lnTo>
                <a:lnTo>
                  <a:pt x="488696" y="52704"/>
                </a:lnTo>
                <a:lnTo>
                  <a:pt x="489458" y="55879"/>
                </a:lnTo>
                <a:lnTo>
                  <a:pt x="489458" y="180847"/>
                </a:lnTo>
                <a:lnTo>
                  <a:pt x="488696" y="184022"/>
                </a:lnTo>
                <a:lnTo>
                  <a:pt x="487172" y="185546"/>
                </a:lnTo>
                <a:lnTo>
                  <a:pt x="485774" y="187070"/>
                </a:lnTo>
                <a:lnTo>
                  <a:pt x="483742" y="187832"/>
                </a:lnTo>
                <a:lnTo>
                  <a:pt x="535907" y="187832"/>
                </a:lnTo>
                <a:lnTo>
                  <a:pt x="535907" y="49021"/>
                </a:lnTo>
                <a:close/>
              </a:path>
              <a:path w="805814" h="224789">
                <a:moveTo>
                  <a:pt x="483742" y="49021"/>
                </a:moveTo>
                <a:lnTo>
                  <a:pt x="475487" y="49021"/>
                </a:lnTo>
                <a:lnTo>
                  <a:pt x="477900" y="49148"/>
                </a:lnTo>
                <a:lnTo>
                  <a:pt x="481329" y="49148"/>
                </a:lnTo>
                <a:lnTo>
                  <a:pt x="483742" y="49021"/>
                </a:lnTo>
                <a:close/>
              </a:path>
              <a:path w="805814" h="224789">
                <a:moveTo>
                  <a:pt x="329565" y="14731"/>
                </a:moveTo>
                <a:lnTo>
                  <a:pt x="213486" y="14731"/>
                </a:lnTo>
                <a:lnTo>
                  <a:pt x="213505" y="36575"/>
                </a:lnTo>
                <a:lnTo>
                  <a:pt x="213613" y="40385"/>
                </a:lnTo>
                <a:lnTo>
                  <a:pt x="215010" y="43941"/>
                </a:lnTo>
                <a:lnTo>
                  <a:pt x="217804" y="46354"/>
                </a:lnTo>
                <a:lnTo>
                  <a:pt x="220598" y="48894"/>
                </a:lnTo>
                <a:lnTo>
                  <a:pt x="223900" y="50037"/>
                </a:lnTo>
                <a:lnTo>
                  <a:pt x="227584" y="50164"/>
                </a:lnTo>
                <a:lnTo>
                  <a:pt x="281178" y="50164"/>
                </a:lnTo>
                <a:lnTo>
                  <a:pt x="281178" y="51942"/>
                </a:lnTo>
                <a:lnTo>
                  <a:pt x="242046" y="79470"/>
                </a:lnTo>
                <a:lnTo>
                  <a:pt x="213486" y="81152"/>
                </a:lnTo>
                <a:lnTo>
                  <a:pt x="213486" y="116585"/>
                </a:lnTo>
                <a:lnTo>
                  <a:pt x="265842" y="111537"/>
                </a:lnTo>
                <a:lnTo>
                  <a:pt x="302006" y="96392"/>
                </a:lnTo>
                <a:lnTo>
                  <a:pt x="327991" y="55244"/>
                </a:lnTo>
                <a:lnTo>
                  <a:pt x="329565" y="36575"/>
                </a:lnTo>
                <a:lnTo>
                  <a:pt x="329565" y="14731"/>
                </a:lnTo>
                <a:close/>
              </a:path>
              <a:path w="805814" h="224789">
                <a:moveTo>
                  <a:pt x="595122" y="14223"/>
                </a:moveTo>
                <a:lnTo>
                  <a:pt x="548766" y="14223"/>
                </a:lnTo>
                <a:lnTo>
                  <a:pt x="548766" y="224281"/>
                </a:lnTo>
                <a:lnTo>
                  <a:pt x="569595" y="224281"/>
                </a:lnTo>
                <a:lnTo>
                  <a:pt x="573531" y="223519"/>
                </a:lnTo>
                <a:lnTo>
                  <a:pt x="595122" y="198754"/>
                </a:lnTo>
                <a:lnTo>
                  <a:pt x="595122" y="14223"/>
                </a:lnTo>
                <a:close/>
              </a:path>
              <a:path w="805814" h="224789">
                <a:moveTo>
                  <a:pt x="388747" y="14223"/>
                </a:moveTo>
                <a:lnTo>
                  <a:pt x="342391" y="14223"/>
                </a:lnTo>
                <a:lnTo>
                  <a:pt x="342391" y="116204"/>
                </a:lnTo>
                <a:lnTo>
                  <a:pt x="371221" y="116204"/>
                </a:lnTo>
                <a:lnTo>
                  <a:pt x="376681" y="116077"/>
                </a:lnTo>
                <a:lnTo>
                  <a:pt x="380872" y="114680"/>
                </a:lnTo>
                <a:lnTo>
                  <a:pt x="384047" y="111886"/>
                </a:lnTo>
                <a:lnTo>
                  <a:pt x="387096" y="109092"/>
                </a:lnTo>
                <a:lnTo>
                  <a:pt x="388747" y="105409"/>
                </a:lnTo>
                <a:lnTo>
                  <a:pt x="388747" y="14223"/>
                </a:lnTo>
                <a:close/>
              </a:path>
              <a:path w="805814" h="224789">
                <a:moveTo>
                  <a:pt x="87375" y="54482"/>
                </a:moveTo>
                <a:lnTo>
                  <a:pt x="38481" y="54482"/>
                </a:lnTo>
                <a:lnTo>
                  <a:pt x="37591" y="61213"/>
                </a:lnTo>
                <a:lnTo>
                  <a:pt x="36321" y="66928"/>
                </a:lnTo>
                <a:lnTo>
                  <a:pt x="34289" y="71627"/>
                </a:lnTo>
                <a:lnTo>
                  <a:pt x="32384" y="76453"/>
                </a:lnTo>
                <a:lnTo>
                  <a:pt x="29844" y="80136"/>
                </a:lnTo>
                <a:lnTo>
                  <a:pt x="0" y="96265"/>
                </a:lnTo>
                <a:lnTo>
                  <a:pt x="0" y="133730"/>
                </a:lnTo>
                <a:lnTo>
                  <a:pt x="5587" y="133730"/>
                </a:lnTo>
                <a:lnTo>
                  <a:pt x="11429" y="132968"/>
                </a:lnTo>
                <a:lnTo>
                  <a:pt x="52419" y="116585"/>
                </a:lnTo>
                <a:lnTo>
                  <a:pt x="63372" y="104775"/>
                </a:lnTo>
                <a:lnTo>
                  <a:pt x="124332" y="104775"/>
                </a:lnTo>
                <a:lnTo>
                  <a:pt x="124332" y="96265"/>
                </a:lnTo>
                <a:lnTo>
                  <a:pt x="117189" y="94863"/>
                </a:lnTo>
                <a:lnTo>
                  <a:pt x="110426" y="92186"/>
                </a:lnTo>
                <a:lnTo>
                  <a:pt x="91185" y="71627"/>
                </a:lnTo>
                <a:lnTo>
                  <a:pt x="89407" y="66928"/>
                </a:lnTo>
                <a:lnTo>
                  <a:pt x="88137" y="61213"/>
                </a:lnTo>
                <a:lnTo>
                  <a:pt x="87375" y="54482"/>
                </a:lnTo>
                <a:close/>
              </a:path>
              <a:path w="805814" h="224789">
                <a:moveTo>
                  <a:pt x="124332" y="104775"/>
                </a:moveTo>
                <a:lnTo>
                  <a:pt x="63372" y="104775"/>
                </a:lnTo>
                <a:lnTo>
                  <a:pt x="67704" y="111013"/>
                </a:lnTo>
                <a:lnTo>
                  <a:pt x="101345" y="130428"/>
                </a:lnTo>
                <a:lnTo>
                  <a:pt x="118744" y="133730"/>
                </a:lnTo>
                <a:lnTo>
                  <a:pt x="124332" y="133730"/>
                </a:lnTo>
                <a:lnTo>
                  <a:pt x="124332" y="104775"/>
                </a:lnTo>
                <a:close/>
              </a:path>
              <a:path w="805814" h="224789">
                <a:moveTo>
                  <a:pt x="181482" y="14223"/>
                </a:moveTo>
                <a:lnTo>
                  <a:pt x="135128" y="14223"/>
                </a:lnTo>
                <a:lnTo>
                  <a:pt x="135128" y="58546"/>
                </a:lnTo>
                <a:lnTo>
                  <a:pt x="107950" y="58546"/>
                </a:lnTo>
                <a:lnTo>
                  <a:pt x="107950" y="81660"/>
                </a:lnTo>
                <a:lnTo>
                  <a:pt x="109219" y="84708"/>
                </a:lnTo>
                <a:lnTo>
                  <a:pt x="114045" y="89280"/>
                </a:lnTo>
                <a:lnTo>
                  <a:pt x="117093" y="90550"/>
                </a:lnTo>
                <a:lnTo>
                  <a:pt x="135128" y="90550"/>
                </a:lnTo>
                <a:lnTo>
                  <a:pt x="135128" y="133730"/>
                </a:lnTo>
                <a:lnTo>
                  <a:pt x="169417" y="133730"/>
                </a:lnTo>
                <a:lnTo>
                  <a:pt x="173609" y="132333"/>
                </a:lnTo>
                <a:lnTo>
                  <a:pt x="176784" y="129539"/>
                </a:lnTo>
                <a:lnTo>
                  <a:pt x="179831" y="126745"/>
                </a:lnTo>
                <a:lnTo>
                  <a:pt x="181482" y="122935"/>
                </a:lnTo>
                <a:lnTo>
                  <a:pt x="181482" y="14223"/>
                </a:lnTo>
                <a:close/>
              </a:path>
              <a:path w="805814" h="224789">
                <a:moveTo>
                  <a:pt x="123189" y="19303"/>
                </a:moveTo>
                <a:lnTo>
                  <a:pt x="888" y="19303"/>
                </a:lnTo>
                <a:lnTo>
                  <a:pt x="888" y="46354"/>
                </a:lnTo>
                <a:lnTo>
                  <a:pt x="1778" y="49529"/>
                </a:lnTo>
                <a:lnTo>
                  <a:pt x="5460" y="53466"/>
                </a:lnTo>
                <a:lnTo>
                  <a:pt x="8635" y="54482"/>
                </a:lnTo>
                <a:lnTo>
                  <a:pt x="115697" y="54482"/>
                </a:lnTo>
                <a:lnTo>
                  <a:pt x="118872" y="53466"/>
                </a:lnTo>
                <a:lnTo>
                  <a:pt x="120650" y="51561"/>
                </a:lnTo>
                <a:lnTo>
                  <a:pt x="122428" y="49529"/>
                </a:lnTo>
                <a:lnTo>
                  <a:pt x="123316" y="46354"/>
                </a:lnTo>
                <a:lnTo>
                  <a:pt x="123189" y="41909"/>
                </a:lnTo>
                <a:lnTo>
                  <a:pt x="123189" y="19303"/>
                </a:lnTo>
                <a:close/>
              </a:path>
              <a:path w="805814" h="224789">
                <a:moveTo>
                  <a:pt x="86613" y="0"/>
                </a:moveTo>
                <a:lnTo>
                  <a:pt x="39369" y="0"/>
                </a:lnTo>
                <a:lnTo>
                  <a:pt x="39369" y="19303"/>
                </a:lnTo>
                <a:lnTo>
                  <a:pt x="86613" y="19303"/>
                </a:lnTo>
                <a:lnTo>
                  <a:pt x="866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86685" y="6246114"/>
            <a:ext cx="391795" cy="210820"/>
          </a:xfrm>
          <a:custGeom>
            <a:avLst/>
            <a:gdLst/>
            <a:ahLst/>
            <a:cxnLst/>
            <a:rect l="l" t="t" r="r" b="b"/>
            <a:pathLst>
              <a:path w="391794" h="210820">
                <a:moveTo>
                  <a:pt x="274319" y="131190"/>
                </a:moveTo>
                <a:lnTo>
                  <a:pt x="227583" y="131190"/>
                </a:lnTo>
                <a:lnTo>
                  <a:pt x="227583" y="195961"/>
                </a:lnTo>
                <a:lnTo>
                  <a:pt x="237997" y="210312"/>
                </a:lnTo>
                <a:lnTo>
                  <a:pt x="381253" y="210312"/>
                </a:lnTo>
                <a:lnTo>
                  <a:pt x="384937" y="209041"/>
                </a:lnTo>
                <a:lnTo>
                  <a:pt x="390397" y="204088"/>
                </a:lnTo>
                <a:lnTo>
                  <a:pt x="391668" y="200533"/>
                </a:lnTo>
                <a:lnTo>
                  <a:pt x="391794" y="174625"/>
                </a:lnTo>
                <a:lnTo>
                  <a:pt x="274319" y="174625"/>
                </a:lnTo>
                <a:lnTo>
                  <a:pt x="274319" y="131190"/>
                </a:lnTo>
                <a:close/>
              </a:path>
              <a:path w="391794" h="210820">
                <a:moveTo>
                  <a:pt x="391032" y="253"/>
                </a:moveTo>
                <a:lnTo>
                  <a:pt x="344677" y="253"/>
                </a:lnTo>
                <a:lnTo>
                  <a:pt x="344677" y="9906"/>
                </a:lnTo>
                <a:lnTo>
                  <a:pt x="316356" y="9906"/>
                </a:lnTo>
                <a:lnTo>
                  <a:pt x="316356" y="33400"/>
                </a:lnTo>
                <a:lnTo>
                  <a:pt x="317626" y="36449"/>
                </a:lnTo>
                <a:lnTo>
                  <a:pt x="322452" y="41021"/>
                </a:lnTo>
                <a:lnTo>
                  <a:pt x="325500" y="42290"/>
                </a:lnTo>
                <a:lnTo>
                  <a:pt x="344677" y="42290"/>
                </a:lnTo>
                <a:lnTo>
                  <a:pt x="344677" y="49149"/>
                </a:lnTo>
                <a:lnTo>
                  <a:pt x="316356" y="49149"/>
                </a:lnTo>
                <a:lnTo>
                  <a:pt x="316356" y="72644"/>
                </a:lnTo>
                <a:lnTo>
                  <a:pt x="329311" y="81661"/>
                </a:lnTo>
                <a:lnTo>
                  <a:pt x="344677" y="81661"/>
                </a:lnTo>
                <a:lnTo>
                  <a:pt x="344677" y="147447"/>
                </a:lnTo>
                <a:lnTo>
                  <a:pt x="378968" y="147447"/>
                </a:lnTo>
                <a:lnTo>
                  <a:pt x="383158" y="146050"/>
                </a:lnTo>
                <a:lnTo>
                  <a:pt x="386333" y="143256"/>
                </a:lnTo>
                <a:lnTo>
                  <a:pt x="389381" y="140462"/>
                </a:lnTo>
                <a:lnTo>
                  <a:pt x="391032" y="136651"/>
                </a:lnTo>
                <a:lnTo>
                  <a:pt x="391032" y="253"/>
                </a:lnTo>
                <a:close/>
              </a:path>
              <a:path w="391794" h="210820">
                <a:moveTo>
                  <a:pt x="296418" y="0"/>
                </a:moveTo>
                <a:lnTo>
                  <a:pt x="249174" y="0"/>
                </a:lnTo>
                <a:lnTo>
                  <a:pt x="249174" y="27432"/>
                </a:lnTo>
                <a:lnTo>
                  <a:pt x="248312" y="42673"/>
                </a:lnTo>
                <a:lnTo>
                  <a:pt x="232156" y="78105"/>
                </a:lnTo>
                <a:lnTo>
                  <a:pt x="223265" y="83947"/>
                </a:lnTo>
                <a:lnTo>
                  <a:pt x="218820" y="86487"/>
                </a:lnTo>
                <a:lnTo>
                  <a:pt x="214121" y="87884"/>
                </a:lnTo>
                <a:lnTo>
                  <a:pt x="209295" y="88519"/>
                </a:lnTo>
                <a:lnTo>
                  <a:pt x="209295" y="125984"/>
                </a:lnTo>
                <a:lnTo>
                  <a:pt x="252602" y="113919"/>
                </a:lnTo>
                <a:lnTo>
                  <a:pt x="262763" y="106934"/>
                </a:lnTo>
                <a:lnTo>
                  <a:pt x="267334" y="103250"/>
                </a:lnTo>
                <a:lnTo>
                  <a:pt x="270763" y="99187"/>
                </a:lnTo>
                <a:lnTo>
                  <a:pt x="273176" y="94869"/>
                </a:lnTo>
                <a:lnTo>
                  <a:pt x="335788" y="94869"/>
                </a:lnTo>
                <a:lnTo>
                  <a:pt x="335788" y="88519"/>
                </a:lnTo>
                <a:lnTo>
                  <a:pt x="330834" y="87884"/>
                </a:lnTo>
                <a:lnTo>
                  <a:pt x="326136" y="86487"/>
                </a:lnTo>
                <a:lnTo>
                  <a:pt x="321690" y="83947"/>
                </a:lnTo>
                <a:lnTo>
                  <a:pt x="317245" y="81534"/>
                </a:lnTo>
                <a:lnTo>
                  <a:pt x="312927" y="78105"/>
                </a:lnTo>
                <a:lnTo>
                  <a:pt x="297199" y="42673"/>
                </a:lnTo>
                <a:lnTo>
                  <a:pt x="296418" y="27432"/>
                </a:lnTo>
                <a:lnTo>
                  <a:pt x="296418" y="0"/>
                </a:lnTo>
                <a:close/>
              </a:path>
              <a:path w="391794" h="210820">
                <a:moveTo>
                  <a:pt x="335788" y="94869"/>
                </a:moveTo>
                <a:lnTo>
                  <a:pt x="273176" y="94869"/>
                </a:lnTo>
                <a:lnTo>
                  <a:pt x="275336" y="99187"/>
                </a:lnTo>
                <a:lnTo>
                  <a:pt x="309034" y="120769"/>
                </a:lnTo>
                <a:lnTo>
                  <a:pt x="335788" y="125984"/>
                </a:lnTo>
                <a:lnTo>
                  <a:pt x="335788" y="94869"/>
                </a:lnTo>
                <a:close/>
              </a:path>
              <a:path w="391794" h="210820">
                <a:moveTo>
                  <a:pt x="138937" y="204597"/>
                </a:moveTo>
                <a:lnTo>
                  <a:pt x="104901" y="204597"/>
                </a:lnTo>
                <a:lnTo>
                  <a:pt x="104901" y="210058"/>
                </a:lnTo>
                <a:lnTo>
                  <a:pt x="129793" y="210058"/>
                </a:lnTo>
                <a:lnTo>
                  <a:pt x="135636" y="207899"/>
                </a:lnTo>
                <a:lnTo>
                  <a:pt x="138937" y="204597"/>
                </a:lnTo>
                <a:close/>
              </a:path>
              <a:path w="391794" h="210820">
                <a:moveTo>
                  <a:pt x="193928" y="110489"/>
                </a:moveTo>
                <a:lnTo>
                  <a:pt x="152526" y="110489"/>
                </a:lnTo>
                <a:lnTo>
                  <a:pt x="152526" y="210058"/>
                </a:lnTo>
                <a:lnTo>
                  <a:pt x="174878" y="210058"/>
                </a:lnTo>
                <a:lnTo>
                  <a:pt x="181356" y="207390"/>
                </a:lnTo>
                <a:lnTo>
                  <a:pt x="186308" y="201930"/>
                </a:lnTo>
                <a:lnTo>
                  <a:pt x="191388" y="196596"/>
                </a:lnTo>
                <a:lnTo>
                  <a:pt x="193928" y="190500"/>
                </a:lnTo>
                <a:lnTo>
                  <a:pt x="193928" y="110489"/>
                </a:lnTo>
                <a:close/>
              </a:path>
              <a:path w="391794" h="210820">
                <a:moveTo>
                  <a:pt x="94487" y="42799"/>
                </a:moveTo>
                <a:lnTo>
                  <a:pt x="54609" y="42799"/>
                </a:lnTo>
                <a:lnTo>
                  <a:pt x="53466" y="173482"/>
                </a:lnTo>
                <a:lnTo>
                  <a:pt x="0" y="173482"/>
                </a:lnTo>
                <a:lnTo>
                  <a:pt x="0" y="201040"/>
                </a:lnTo>
                <a:lnTo>
                  <a:pt x="1143" y="204215"/>
                </a:lnTo>
                <a:lnTo>
                  <a:pt x="5461" y="208280"/>
                </a:lnTo>
                <a:lnTo>
                  <a:pt x="8889" y="209296"/>
                </a:lnTo>
                <a:lnTo>
                  <a:pt x="13334" y="209169"/>
                </a:lnTo>
                <a:lnTo>
                  <a:pt x="82295" y="208914"/>
                </a:lnTo>
                <a:lnTo>
                  <a:pt x="89915" y="208534"/>
                </a:lnTo>
                <a:lnTo>
                  <a:pt x="92328" y="208280"/>
                </a:lnTo>
                <a:lnTo>
                  <a:pt x="94741" y="208152"/>
                </a:lnTo>
                <a:lnTo>
                  <a:pt x="97027" y="207772"/>
                </a:lnTo>
                <a:lnTo>
                  <a:pt x="99059" y="207137"/>
                </a:lnTo>
                <a:lnTo>
                  <a:pt x="101218" y="206501"/>
                </a:lnTo>
                <a:lnTo>
                  <a:pt x="103124" y="205612"/>
                </a:lnTo>
                <a:lnTo>
                  <a:pt x="104901" y="204597"/>
                </a:lnTo>
                <a:lnTo>
                  <a:pt x="138937" y="204597"/>
                </a:lnTo>
                <a:lnTo>
                  <a:pt x="139826" y="203708"/>
                </a:lnTo>
                <a:lnTo>
                  <a:pt x="144018" y="199644"/>
                </a:lnTo>
                <a:lnTo>
                  <a:pt x="146303" y="194056"/>
                </a:lnTo>
                <a:lnTo>
                  <a:pt x="146303" y="173100"/>
                </a:lnTo>
                <a:lnTo>
                  <a:pt x="93344" y="173100"/>
                </a:lnTo>
                <a:lnTo>
                  <a:pt x="94487" y="42799"/>
                </a:lnTo>
                <a:close/>
              </a:path>
              <a:path w="391794" h="210820">
                <a:moveTo>
                  <a:pt x="46481" y="42799"/>
                </a:moveTo>
                <a:lnTo>
                  <a:pt x="8762" y="42799"/>
                </a:lnTo>
                <a:lnTo>
                  <a:pt x="9906" y="173482"/>
                </a:lnTo>
                <a:lnTo>
                  <a:pt x="47625" y="173482"/>
                </a:lnTo>
                <a:lnTo>
                  <a:pt x="46481" y="42799"/>
                </a:lnTo>
                <a:close/>
              </a:path>
              <a:path w="391794" h="210820">
                <a:moveTo>
                  <a:pt x="146303" y="253"/>
                </a:moveTo>
                <a:lnTo>
                  <a:pt x="104901" y="253"/>
                </a:lnTo>
                <a:lnTo>
                  <a:pt x="104901" y="170561"/>
                </a:lnTo>
                <a:lnTo>
                  <a:pt x="104393" y="170941"/>
                </a:lnTo>
                <a:lnTo>
                  <a:pt x="103758" y="171196"/>
                </a:lnTo>
                <a:lnTo>
                  <a:pt x="102996" y="171576"/>
                </a:lnTo>
                <a:lnTo>
                  <a:pt x="101472" y="172085"/>
                </a:lnTo>
                <a:lnTo>
                  <a:pt x="99568" y="172338"/>
                </a:lnTo>
                <a:lnTo>
                  <a:pt x="98425" y="172593"/>
                </a:lnTo>
                <a:lnTo>
                  <a:pt x="96138" y="172847"/>
                </a:lnTo>
                <a:lnTo>
                  <a:pt x="93344" y="173100"/>
                </a:lnTo>
                <a:lnTo>
                  <a:pt x="146303" y="173100"/>
                </a:lnTo>
                <a:lnTo>
                  <a:pt x="146303" y="110489"/>
                </a:lnTo>
                <a:lnTo>
                  <a:pt x="193928" y="110489"/>
                </a:lnTo>
                <a:lnTo>
                  <a:pt x="193928" y="72262"/>
                </a:lnTo>
                <a:lnTo>
                  <a:pt x="146303" y="72262"/>
                </a:lnTo>
                <a:lnTo>
                  <a:pt x="146303" y="253"/>
                </a:lnTo>
                <a:close/>
              </a:path>
              <a:path w="391794" h="210820">
                <a:moveTo>
                  <a:pt x="193928" y="253"/>
                </a:moveTo>
                <a:lnTo>
                  <a:pt x="152526" y="253"/>
                </a:lnTo>
                <a:lnTo>
                  <a:pt x="152526" y="72262"/>
                </a:lnTo>
                <a:lnTo>
                  <a:pt x="193928" y="72262"/>
                </a:lnTo>
                <a:lnTo>
                  <a:pt x="193928" y="253"/>
                </a:lnTo>
                <a:close/>
              </a:path>
              <a:path w="391794" h="210820">
                <a:moveTo>
                  <a:pt x="100330" y="1143"/>
                </a:moveTo>
                <a:lnTo>
                  <a:pt x="888" y="1143"/>
                </a:lnTo>
                <a:lnTo>
                  <a:pt x="888" y="28701"/>
                </a:lnTo>
                <a:lnTo>
                  <a:pt x="2031" y="31876"/>
                </a:lnTo>
                <a:lnTo>
                  <a:pt x="4190" y="33909"/>
                </a:lnTo>
                <a:lnTo>
                  <a:pt x="6476" y="35940"/>
                </a:lnTo>
                <a:lnTo>
                  <a:pt x="9778" y="36830"/>
                </a:lnTo>
                <a:lnTo>
                  <a:pt x="91566" y="36830"/>
                </a:lnTo>
                <a:lnTo>
                  <a:pt x="94868" y="35940"/>
                </a:lnTo>
                <a:lnTo>
                  <a:pt x="97155" y="33909"/>
                </a:lnTo>
                <a:lnTo>
                  <a:pt x="99313" y="31876"/>
                </a:lnTo>
                <a:lnTo>
                  <a:pt x="100330" y="28701"/>
                </a:lnTo>
                <a:lnTo>
                  <a:pt x="100330" y="114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661792" y="6234938"/>
            <a:ext cx="389255" cy="221615"/>
          </a:xfrm>
          <a:custGeom>
            <a:avLst/>
            <a:gdLst/>
            <a:ahLst/>
            <a:cxnLst/>
            <a:rect l="l" t="t" r="r" b="b"/>
            <a:pathLst>
              <a:path w="389255" h="221614">
                <a:moveTo>
                  <a:pt x="375830" y="216915"/>
                </a:moveTo>
                <a:lnTo>
                  <a:pt x="342773" y="216915"/>
                </a:lnTo>
                <a:lnTo>
                  <a:pt x="342773" y="221487"/>
                </a:lnTo>
                <a:lnTo>
                  <a:pt x="363727" y="221487"/>
                </a:lnTo>
                <a:lnTo>
                  <a:pt x="367538" y="220725"/>
                </a:lnTo>
                <a:lnTo>
                  <a:pt x="370967" y="219328"/>
                </a:lnTo>
                <a:lnTo>
                  <a:pt x="374523" y="217804"/>
                </a:lnTo>
                <a:lnTo>
                  <a:pt x="375830" y="216915"/>
                </a:lnTo>
                <a:close/>
              </a:path>
              <a:path w="389255" h="221614">
                <a:moveTo>
                  <a:pt x="389127" y="11429"/>
                </a:moveTo>
                <a:lnTo>
                  <a:pt x="342773" y="11429"/>
                </a:lnTo>
                <a:lnTo>
                  <a:pt x="342773" y="181737"/>
                </a:lnTo>
                <a:lnTo>
                  <a:pt x="340994" y="182499"/>
                </a:lnTo>
                <a:lnTo>
                  <a:pt x="337946" y="183134"/>
                </a:lnTo>
                <a:lnTo>
                  <a:pt x="333629" y="183514"/>
                </a:lnTo>
                <a:lnTo>
                  <a:pt x="328802" y="184276"/>
                </a:lnTo>
                <a:lnTo>
                  <a:pt x="323976" y="184658"/>
                </a:lnTo>
                <a:lnTo>
                  <a:pt x="208787" y="184658"/>
                </a:lnTo>
                <a:lnTo>
                  <a:pt x="208914" y="209931"/>
                </a:lnTo>
                <a:lnTo>
                  <a:pt x="210312" y="213740"/>
                </a:lnTo>
                <a:lnTo>
                  <a:pt x="216154" y="218821"/>
                </a:lnTo>
                <a:lnTo>
                  <a:pt x="220218" y="220090"/>
                </a:lnTo>
                <a:lnTo>
                  <a:pt x="323088" y="220090"/>
                </a:lnTo>
                <a:lnTo>
                  <a:pt x="328168" y="219710"/>
                </a:lnTo>
                <a:lnTo>
                  <a:pt x="332994" y="218948"/>
                </a:lnTo>
                <a:lnTo>
                  <a:pt x="335152" y="218694"/>
                </a:lnTo>
                <a:lnTo>
                  <a:pt x="337057" y="218312"/>
                </a:lnTo>
                <a:lnTo>
                  <a:pt x="338708" y="217932"/>
                </a:lnTo>
                <a:lnTo>
                  <a:pt x="340359" y="217677"/>
                </a:lnTo>
                <a:lnTo>
                  <a:pt x="341756" y="217297"/>
                </a:lnTo>
                <a:lnTo>
                  <a:pt x="342773" y="216915"/>
                </a:lnTo>
                <a:lnTo>
                  <a:pt x="375830" y="216915"/>
                </a:lnTo>
                <a:lnTo>
                  <a:pt x="377698" y="215646"/>
                </a:lnTo>
                <a:lnTo>
                  <a:pt x="383413" y="209931"/>
                </a:lnTo>
                <a:lnTo>
                  <a:pt x="385571" y="206883"/>
                </a:lnTo>
                <a:lnTo>
                  <a:pt x="386969" y="203326"/>
                </a:lnTo>
                <a:lnTo>
                  <a:pt x="388493" y="199898"/>
                </a:lnTo>
                <a:lnTo>
                  <a:pt x="389127" y="195961"/>
                </a:lnTo>
                <a:lnTo>
                  <a:pt x="389127" y="11429"/>
                </a:lnTo>
                <a:close/>
              </a:path>
              <a:path w="389255" h="221614">
                <a:moveTo>
                  <a:pt x="294513" y="165735"/>
                </a:moveTo>
                <a:lnTo>
                  <a:pt x="248793" y="165735"/>
                </a:lnTo>
                <a:lnTo>
                  <a:pt x="248793" y="184658"/>
                </a:lnTo>
                <a:lnTo>
                  <a:pt x="294513" y="184658"/>
                </a:lnTo>
                <a:lnTo>
                  <a:pt x="294513" y="165735"/>
                </a:lnTo>
                <a:close/>
              </a:path>
              <a:path w="389255" h="221614">
                <a:moveTo>
                  <a:pt x="296544" y="61975"/>
                </a:moveTo>
                <a:lnTo>
                  <a:pt x="248412" y="61975"/>
                </a:lnTo>
                <a:lnTo>
                  <a:pt x="240746" y="62664"/>
                </a:lnTo>
                <a:lnTo>
                  <a:pt x="213613" y="97789"/>
                </a:lnTo>
                <a:lnTo>
                  <a:pt x="213613" y="129794"/>
                </a:lnTo>
                <a:lnTo>
                  <a:pt x="233949" y="163163"/>
                </a:lnTo>
                <a:lnTo>
                  <a:pt x="248412" y="165735"/>
                </a:lnTo>
                <a:lnTo>
                  <a:pt x="296544" y="165735"/>
                </a:lnTo>
                <a:lnTo>
                  <a:pt x="328882" y="144383"/>
                </a:lnTo>
                <a:lnTo>
                  <a:pt x="331343" y="129794"/>
                </a:lnTo>
                <a:lnTo>
                  <a:pt x="266064" y="129794"/>
                </a:lnTo>
                <a:lnTo>
                  <a:pt x="264032" y="129032"/>
                </a:lnTo>
                <a:lnTo>
                  <a:pt x="262508" y="127381"/>
                </a:lnTo>
                <a:lnTo>
                  <a:pt x="260857" y="125857"/>
                </a:lnTo>
                <a:lnTo>
                  <a:pt x="260095" y="122809"/>
                </a:lnTo>
                <a:lnTo>
                  <a:pt x="260095" y="104775"/>
                </a:lnTo>
                <a:lnTo>
                  <a:pt x="260857" y="101600"/>
                </a:lnTo>
                <a:lnTo>
                  <a:pt x="262508" y="100075"/>
                </a:lnTo>
                <a:lnTo>
                  <a:pt x="264032" y="98551"/>
                </a:lnTo>
                <a:lnTo>
                  <a:pt x="266064" y="97916"/>
                </a:lnTo>
                <a:lnTo>
                  <a:pt x="331343" y="97916"/>
                </a:lnTo>
                <a:lnTo>
                  <a:pt x="330678" y="90007"/>
                </a:lnTo>
                <a:lnTo>
                  <a:pt x="304210" y="62664"/>
                </a:lnTo>
                <a:lnTo>
                  <a:pt x="296544" y="61975"/>
                </a:lnTo>
                <a:close/>
              </a:path>
              <a:path w="389255" h="221614">
                <a:moveTo>
                  <a:pt x="276732" y="129666"/>
                </a:moveTo>
                <a:lnTo>
                  <a:pt x="268477" y="129666"/>
                </a:lnTo>
                <a:lnTo>
                  <a:pt x="266064" y="129794"/>
                </a:lnTo>
                <a:lnTo>
                  <a:pt x="279145" y="129794"/>
                </a:lnTo>
                <a:lnTo>
                  <a:pt x="276732" y="129666"/>
                </a:lnTo>
                <a:close/>
              </a:path>
              <a:path w="389255" h="221614">
                <a:moveTo>
                  <a:pt x="331343" y="97916"/>
                </a:moveTo>
                <a:lnTo>
                  <a:pt x="279145" y="97916"/>
                </a:lnTo>
                <a:lnTo>
                  <a:pt x="281177" y="98551"/>
                </a:lnTo>
                <a:lnTo>
                  <a:pt x="282575" y="100075"/>
                </a:lnTo>
                <a:lnTo>
                  <a:pt x="284099" y="101600"/>
                </a:lnTo>
                <a:lnTo>
                  <a:pt x="284861" y="104775"/>
                </a:lnTo>
                <a:lnTo>
                  <a:pt x="284861" y="122809"/>
                </a:lnTo>
                <a:lnTo>
                  <a:pt x="284099" y="125857"/>
                </a:lnTo>
                <a:lnTo>
                  <a:pt x="282575" y="127381"/>
                </a:lnTo>
                <a:lnTo>
                  <a:pt x="281177" y="129032"/>
                </a:lnTo>
                <a:lnTo>
                  <a:pt x="279145" y="129794"/>
                </a:lnTo>
                <a:lnTo>
                  <a:pt x="331343" y="129794"/>
                </a:lnTo>
                <a:lnTo>
                  <a:pt x="331343" y="97916"/>
                </a:lnTo>
                <a:close/>
              </a:path>
              <a:path w="389255" h="221614">
                <a:moveTo>
                  <a:pt x="279145" y="97916"/>
                </a:moveTo>
                <a:lnTo>
                  <a:pt x="266064" y="97916"/>
                </a:lnTo>
                <a:lnTo>
                  <a:pt x="268477" y="98044"/>
                </a:lnTo>
                <a:lnTo>
                  <a:pt x="276732" y="98044"/>
                </a:lnTo>
                <a:lnTo>
                  <a:pt x="279145" y="97916"/>
                </a:lnTo>
                <a:close/>
              </a:path>
              <a:path w="389255" h="221614">
                <a:moveTo>
                  <a:pt x="333375" y="21462"/>
                </a:moveTo>
                <a:lnTo>
                  <a:pt x="206756" y="21462"/>
                </a:lnTo>
                <a:lnTo>
                  <a:pt x="206756" y="47878"/>
                </a:lnTo>
                <a:lnTo>
                  <a:pt x="207899" y="51053"/>
                </a:lnTo>
                <a:lnTo>
                  <a:pt x="212217" y="55117"/>
                </a:lnTo>
                <a:lnTo>
                  <a:pt x="215519" y="56007"/>
                </a:lnTo>
                <a:lnTo>
                  <a:pt x="324612" y="56007"/>
                </a:lnTo>
                <a:lnTo>
                  <a:pt x="327913" y="55117"/>
                </a:lnTo>
                <a:lnTo>
                  <a:pt x="330073" y="53086"/>
                </a:lnTo>
                <a:lnTo>
                  <a:pt x="332358" y="51053"/>
                </a:lnTo>
                <a:lnTo>
                  <a:pt x="333375" y="47878"/>
                </a:lnTo>
                <a:lnTo>
                  <a:pt x="333375" y="21462"/>
                </a:lnTo>
                <a:close/>
              </a:path>
              <a:path w="389255" h="221614">
                <a:moveTo>
                  <a:pt x="295020" y="0"/>
                </a:moveTo>
                <a:lnTo>
                  <a:pt x="248793" y="0"/>
                </a:lnTo>
                <a:lnTo>
                  <a:pt x="248793" y="21462"/>
                </a:lnTo>
                <a:lnTo>
                  <a:pt x="295020" y="21462"/>
                </a:lnTo>
                <a:lnTo>
                  <a:pt x="295020" y="0"/>
                </a:lnTo>
                <a:close/>
              </a:path>
              <a:path w="389255" h="221614">
                <a:moveTo>
                  <a:pt x="128186" y="213487"/>
                </a:moveTo>
                <a:lnTo>
                  <a:pt x="88392" y="213487"/>
                </a:lnTo>
                <a:lnTo>
                  <a:pt x="88392" y="221234"/>
                </a:lnTo>
                <a:lnTo>
                  <a:pt x="116712" y="221234"/>
                </a:lnTo>
                <a:lnTo>
                  <a:pt x="122555" y="219075"/>
                </a:lnTo>
                <a:lnTo>
                  <a:pt x="126745" y="214884"/>
                </a:lnTo>
                <a:lnTo>
                  <a:pt x="128186" y="213487"/>
                </a:lnTo>
                <a:close/>
              </a:path>
              <a:path w="389255" h="221614">
                <a:moveTo>
                  <a:pt x="187451" y="121665"/>
                </a:moveTo>
                <a:lnTo>
                  <a:pt x="142875" y="121665"/>
                </a:lnTo>
                <a:lnTo>
                  <a:pt x="142875" y="221234"/>
                </a:lnTo>
                <a:lnTo>
                  <a:pt x="168401" y="221234"/>
                </a:lnTo>
                <a:lnTo>
                  <a:pt x="174879" y="218566"/>
                </a:lnTo>
                <a:lnTo>
                  <a:pt x="179831" y="213106"/>
                </a:lnTo>
                <a:lnTo>
                  <a:pt x="184912" y="207772"/>
                </a:lnTo>
                <a:lnTo>
                  <a:pt x="187451" y="201675"/>
                </a:lnTo>
                <a:lnTo>
                  <a:pt x="187451" y="121665"/>
                </a:lnTo>
                <a:close/>
              </a:path>
              <a:path w="389255" h="221614">
                <a:moveTo>
                  <a:pt x="80137" y="12064"/>
                </a:moveTo>
                <a:lnTo>
                  <a:pt x="0" y="12064"/>
                </a:lnTo>
                <a:lnTo>
                  <a:pt x="0" y="209296"/>
                </a:lnTo>
                <a:lnTo>
                  <a:pt x="1396" y="213233"/>
                </a:lnTo>
                <a:lnTo>
                  <a:pt x="4063" y="215900"/>
                </a:lnTo>
                <a:lnTo>
                  <a:pt x="6857" y="218566"/>
                </a:lnTo>
                <a:lnTo>
                  <a:pt x="10794" y="219963"/>
                </a:lnTo>
                <a:lnTo>
                  <a:pt x="56514" y="219963"/>
                </a:lnTo>
                <a:lnTo>
                  <a:pt x="62992" y="219456"/>
                </a:lnTo>
                <a:lnTo>
                  <a:pt x="66293" y="219075"/>
                </a:lnTo>
                <a:lnTo>
                  <a:pt x="69595" y="218566"/>
                </a:lnTo>
                <a:lnTo>
                  <a:pt x="72898" y="217804"/>
                </a:lnTo>
                <a:lnTo>
                  <a:pt x="78612" y="216788"/>
                </a:lnTo>
                <a:lnTo>
                  <a:pt x="83819" y="215264"/>
                </a:lnTo>
                <a:lnTo>
                  <a:pt x="88392" y="213487"/>
                </a:lnTo>
                <a:lnTo>
                  <a:pt x="128186" y="213487"/>
                </a:lnTo>
                <a:lnTo>
                  <a:pt x="130937" y="210820"/>
                </a:lnTo>
                <a:lnTo>
                  <a:pt x="133095" y="205232"/>
                </a:lnTo>
                <a:lnTo>
                  <a:pt x="133161" y="201675"/>
                </a:lnTo>
                <a:lnTo>
                  <a:pt x="133223" y="184531"/>
                </a:lnTo>
                <a:lnTo>
                  <a:pt x="45465" y="184531"/>
                </a:lnTo>
                <a:lnTo>
                  <a:pt x="45465" y="47751"/>
                </a:lnTo>
                <a:lnTo>
                  <a:pt x="71374" y="47751"/>
                </a:lnTo>
                <a:lnTo>
                  <a:pt x="74802" y="46736"/>
                </a:lnTo>
                <a:lnTo>
                  <a:pt x="76962" y="44703"/>
                </a:lnTo>
                <a:lnTo>
                  <a:pt x="79248" y="42672"/>
                </a:lnTo>
                <a:lnTo>
                  <a:pt x="80390" y="39370"/>
                </a:lnTo>
                <a:lnTo>
                  <a:pt x="80390" y="34925"/>
                </a:lnTo>
                <a:lnTo>
                  <a:pt x="80137" y="12064"/>
                </a:lnTo>
                <a:close/>
              </a:path>
              <a:path w="389255" h="221614">
                <a:moveTo>
                  <a:pt x="133223" y="11429"/>
                </a:moveTo>
                <a:lnTo>
                  <a:pt x="88392" y="11429"/>
                </a:lnTo>
                <a:lnTo>
                  <a:pt x="88392" y="177673"/>
                </a:lnTo>
                <a:lnTo>
                  <a:pt x="85470" y="178815"/>
                </a:lnTo>
                <a:lnTo>
                  <a:pt x="82423" y="179959"/>
                </a:lnTo>
                <a:lnTo>
                  <a:pt x="79501" y="180721"/>
                </a:lnTo>
                <a:lnTo>
                  <a:pt x="76581" y="181610"/>
                </a:lnTo>
                <a:lnTo>
                  <a:pt x="73659" y="182372"/>
                </a:lnTo>
                <a:lnTo>
                  <a:pt x="64643" y="184023"/>
                </a:lnTo>
                <a:lnTo>
                  <a:pt x="59181" y="184531"/>
                </a:lnTo>
                <a:lnTo>
                  <a:pt x="133223" y="184531"/>
                </a:lnTo>
                <a:lnTo>
                  <a:pt x="133223" y="121665"/>
                </a:lnTo>
                <a:lnTo>
                  <a:pt x="187451" y="121665"/>
                </a:lnTo>
                <a:lnTo>
                  <a:pt x="187451" y="83438"/>
                </a:lnTo>
                <a:lnTo>
                  <a:pt x="133223" y="83438"/>
                </a:lnTo>
                <a:lnTo>
                  <a:pt x="133223" y="11429"/>
                </a:lnTo>
                <a:close/>
              </a:path>
              <a:path w="389255" h="221614">
                <a:moveTo>
                  <a:pt x="187451" y="11429"/>
                </a:moveTo>
                <a:lnTo>
                  <a:pt x="142875" y="11429"/>
                </a:lnTo>
                <a:lnTo>
                  <a:pt x="142875" y="83438"/>
                </a:lnTo>
                <a:lnTo>
                  <a:pt x="187451" y="83438"/>
                </a:lnTo>
                <a:lnTo>
                  <a:pt x="187451" y="1142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5604" y="6681596"/>
            <a:ext cx="260350" cy="200025"/>
          </a:xfrm>
          <a:custGeom>
            <a:avLst/>
            <a:gdLst/>
            <a:ahLst/>
            <a:cxnLst/>
            <a:rect l="l" t="t" r="r" b="b"/>
            <a:pathLst>
              <a:path w="260350" h="200025">
                <a:moveTo>
                  <a:pt x="242381" y="127380"/>
                </a:moveTo>
                <a:lnTo>
                  <a:pt x="197967" y="127380"/>
                </a:lnTo>
                <a:lnTo>
                  <a:pt x="193676" y="136832"/>
                </a:lnTo>
                <a:lnTo>
                  <a:pt x="189074" y="146319"/>
                </a:lnTo>
                <a:lnTo>
                  <a:pt x="168109" y="183562"/>
                </a:lnTo>
                <a:lnTo>
                  <a:pt x="157505" y="199770"/>
                </a:lnTo>
                <a:lnTo>
                  <a:pt x="204597" y="199770"/>
                </a:lnTo>
                <a:lnTo>
                  <a:pt x="224713" y="163067"/>
                </a:lnTo>
                <a:lnTo>
                  <a:pt x="228600" y="155320"/>
                </a:lnTo>
                <a:lnTo>
                  <a:pt x="232270" y="148081"/>
                </a:lnTo>
                <a:lnTo>
                  <a:pt x="235712" y="140969"/>
                </a:lnTo>
                <a:lnTo>
                  <a:pt x="239166" y="133984"/>
                </a:lnTo>
                <a:lnTo>
                  <a:pt x="242381" y="127380"/>
                </a:lnTo>
                <a:close/>
              </a:path>
              <a:path w="260350" h="200025">
                <a:moveTo>
                  <a:pt x="192938" y="127634"/>
                </a:moveTo>
                <a:lnTo>
                  <a:pt x="189877" y="127634"/>
                </a:lnTo>
                <a:lnTo>
                  <a:pt x="191325" y="127761"/>
                </a:lnTo>
                <a:lnTo>
                  <a:pt x="192938" y="127634"/>
                </a:lnTo>
                <a:close/>
              </a:path>
              <a:path w="260350" h="200025">
                <a:moveTo>
                  <a:pt x="198881" y="0"/>
                </a:moveTo>
                <a:lnTo>
                  <a:pt x="159689" y="11937"/>
                </a:lnTo>
                <a:lnTo>
                  <a:pt x="138238" y="51411"/>
                </a:lnTo>
                <a:lnTo>
                  <a:pt x="137159" y="65912"/>
                </a:lnTo>
                <a:lnTo>
                  <a:pt x="138152" y="78489"/>
                </a:lnTo>
                <a:lnTo>
                  <a:pt x="158712" y="115722"/>
                </a:lnTo>
                <a:lnTo>
                  <a:pt x="188594" y="127634"/>
                </a:lnTo>
                <a:lnTo>
                  <a:pt x="194563" y="127634"/>
                </a:lnTo>
                <a:lnTo>
                  <a:pt x="197967" y="127380"/>
                </a:lnTo>
                <a:lnTo>
                  <a:pt x="242381" y="127380"/>
                </a:lnTo>
                <a:lnTo>
                  <a:pt x="255265" y="97154"/>
                </a:lnTo>
                <a:lnTo>
                  <a:pt x="198881" y="97154"/>
                </a:lnTo>
                <a:lnTo>
                  <a:pt x="194068" y="97027"/>
                </a:lnTo>
                <a:lnTo>
                  <a:pt x="190042" y="94106"/>
                </a:lnTo>
                <a:lnTo>
                  <a:pt x="183553" y="82676"/>
                </a:lnTo>
                <a:lnTo>
                  <a:pt x="181892" y="75183"/>
                </a:lnTo>
                <a:lnTo>
                  <a:pt x="181787" y="69214"/>
                </a:lnTo>
                <a:lnTo>
                  <a:pt x="181813" y="55625"/>
                </a:lnTo>
                <a:lnTo>
                  <a:pt x="183387" y="47878"/>
                </a:lnTo>
                <a:lnTo>
                  <a:pt x="189522" y="36448"/>
                </a:lnTo>
                <a:lnTo>
                  <a:pt x="193675" y="33527"/>
                </a:lnTo>
                <a:lnTo>
                  <a:pt x="198881" y="33400"/>
                </a:lnTo>
                <a:lnTo>
                  <a:pt x="254654" y="33400"/>
                </a:lnTo>
                <a:lnTo>
                  <a:pt x="253644" y="30479"/>
                </a:lnTo>
                <a:lnTo>
                  <a:pt x="249504" y="23748"/>
                </a:lnTo>
                <a:lnTo>
                  <a:pt x="243916" y="17906"/>
                </a:lnTo>
                <a:lnTo>
                  <a:pt x="238328" y="11937"/>
                </a:lnTo>
                <a:lnTo>
                  <a:pt x="205801" y="283"/>
                </a:lnTo>
                <a:lnTo>
                  <a:pt x="198881" y="0"/>
                </a:lnTo>
                <a:close/>
              </a:path>
              <a:path w="260350" h="200025">
                <a:moveTo>
                  <a:pt x="254654" y="33400"/>
                </a:moveTo>
                <a:lnTo>
                  <a:pt x="198881" y="33400"/>
                </a:lnTo>
                <a:lnTo>
                  <a:pt x="204304" y="33527"/>
                </a:lnTo>
                <a:lnTo>
                  <a:pt x="208546" y="36448"/>
                </a:lnTo>
                <a:lnTo>
                  <a:pt x="214655" y="47878"/>
                </a:lnTo>
                <a:lnTo>
                  <a:pt x="216204" y="55625"/>
                </a:lnTo>
                <a:lnTo>
                  <a:pt x="216153" y="75183"/>
                </a:lnTo>
                <a:lnTo>
                  <a:pt x="198881" y="97154"/>
                </a:lnTo>
                <a:lnTo>
                  <a:pt x="255265" y="97154"/>
                </a:lnTo>
                <a:lnTo>
                  <a:pt x="260146" y="64007"/>
                </a:lnTo>
                <a:lnTo>
                  <a:pt x="259978" y="57050"/>
                </a:lnTo>
                <a:lnTo>
                  <a:pt x="259283" y="50450"/>
                </a:lnTo>
                <a:lnTo>
                  <a:pt x="258064" y="44184"/>
                </a:lnTo>
                <a:lnTo>
                  <a:pt x="256324" y="38226"/>
                </a:lnTo>
                <a:lnTo>
                  <a:pt x="254654" y="33400"/>
                </a:lnTo>
                <a:close/>
              </a:path>
              <a:path w="260350" h="200025">
                <a:moveTo>
                  <a:pt x="105221" y="127380"/>
                </a:moveTo>
                <a:lnTo>
                  <a:pt x="60807" y="127380"/>
                </a:lnTo>
                <a:lnTo>
                  <a:pt x="56516" y="136832"/>
                </a:lnTo>
                <a:lnTo>
                  <a:pt x="51914" y="146319"/>
                </a:lnTo>
                <a:lnTo>
                  <a:pt x="30949" y="183562"/>
                </a:lnTo>
                <a:lnTo>
                  <a:pt x="20345" y="199770"/>
                </a:lnTo>
                <a:lnTo>
                  <a:pt x="67437" y="199770"/>
                </a:lnTo>
                <a:lnTo>
                  <a:pt x="87553" y="163067"/>
                </a:lnTo>
                <a:lnTo>
                  <a:pt x="91440" y="155320"/>
                </a:lnTo>
                <a:lnTo>
                  <a:pt x="95110" y="148081"/>
                </a:lnTo>
                <a:lnTo>
                  <a:pt x="98552" y="140969"/>
                </a:lnTo>
                <a:lnTo>
                  <a:pt x="102006" y="133984"/>
                </a:lnTo>
                <a:lnTo>
                  <a:pt x="105221" y="127380"/>
                </a:lnTo>
                <a:close/>
              </a:path>
              <a:path w="260350" h="200025">
                <a:moveTo>
                  <a:pt x="55778" y="127634"/>
                </a:moveTo>
                <a:lnTo>
                  <a:pt x="52717" y="127634"/>
                </a:lnTo>
                <a:lnTo>
                  <a:pt x="54165" y="127761"/>
                </a:lnTo>
                <a:lnTo>
                  <a:pt x="55778" y="127634"/>
                </a:lnTo>
                <a:close/>
              </a:path>
              <a:path w="260350" h="200025">
                <a:moveTo>
                  <a:pt x="61721" y="0"/>
                </a:moveTo>
                <a:lnTo>
                  <a:pt x="22529" y="11937"/>
                </a:lnTo>
                <a:lnTo>
                  <a:pt x="1078" y="51411"/>
                </a:lnTo>
                <a:lnTo>
                  <a:pt x="0" y="65912"/>
                </a:lnTo>
                <a:lnTo>
                  <a:pt x="992" y="78489"/>
                </a:lnTo>
                <a:lnTo>
                  <a:pt x="21552" y="115722"/>
                </a:lnTo>
                <a:lnTo>
                  <a:pt x="51434" y="127634"/>
                </a:lnTo>
                <a:lnTo>
                  <a:pt x="57403" y="127634"/>
                </a:lnTo>
                <a:lnTo>
                  <a:pt x="60807" y="127380"/>
                </a:lnTo>
                <a:lnTo>
                  <a:pt x="105221" y="127380"/>
                </a:lnTo>
                <a:lnTo>
                  <a:pt x="118105" y="97154"/>
                </a:lnTo>
                <a:lnTo>
                  <a:pt x="61721" y="97154"/>
                </a:lnTo>
                <a:lnTo>
                  <a:pt x="56908" y="97027"/>
                </a:lnTo>
                <a:lnTo>
                  <a:pt x="52882" y="94106"/>
                </a:lnTo>
                <a:lnTo>
                  <a:pt x="46393" y="82676"/>
                </a:lnTo>
                <a:lnTo>
                  <a:pt x="44732" y="75183"/>
                </a:lnTo>
                <a:lnTo>
                  <a:pt x="44627" y="69214"/>
                </a:lnTo>
                <a:lnTo>
                  <a:pt x="44653" y="55625"/>
                </a:lnTo>
                <a:lnTo>
                  <a:pt x="46228" y="47878"/>
                </a:lnTo>
                <a:lnTo>
                  <a:pt x="52362" y="36448"/>
                </a:lnTo>
                <a:lnTo>
                  <a:pt x="56515" y="33527"/>
                </a:lnTo>
                <a:lnTo>
                  <a:pt x="61721" y="33400"/>
                </a:lnTo>
                <a:lnTo>
                  <a:pt x="117494" y="33400"/>
                </a:lnTo>
                <a:lnTo>
                  <a:pt x="116484" y="30479"/>
                </a:lnTo>
                <a:lnTo>
                  <a:pt x="112344" y="23748"/>
                </a:lnTo>
                <a:lnTo>
                  <a:pt x="106756" y="17906"/>
                </a:lnTo>
                <a:lnTo>
                  <a:pt x="101168" y="11937"/>
                </a:lnTo>
                <a:lnTo>
                  <a:pt x="68641" y="283"/>
                </a:lnTo>
                <a:lnTo>
                  <a:pt x="61721" y="0"/>
                </a:lnTo>
                <a:close/>
              </a:path>
              <a:path w="260350" h="200025">
                <a:moveTo>
                  <a:pt x="117494" y="33400"/>
                </a:moveTo>
                <a:lnTo>
                  <a:pt x="61721" y="33400"/>
                </a:lnTo>
                <a:lnTo>
                  <a:pt x="67144" y="33527"/>
                </a:lnTo>
                <a:lnTo>
                  <a:pt x="71386" y="36448"/>
                </a:lnTo>
                <a:lnTo>
                  <a:pt x="77495" y="47878"/>
                </a:lnTo>
                <a:lnTo>
                  <a:pt x="79044" y="55625"/>
                </a:lnTo>
                <a:lnTo>
                  <a:pt x="78993" y="75183"/>
                </a:lnTo>
                <a:lnTo>
                  <a:pt x="61721" y="97154"/>
                </a:lnTo>
                <a:lnTo>
                  <a:pt x="118105" y="97154"/>
                </a:lnTo>
                <a:lnTo>
                  <a:pt x="122986" y="64007"/>
                </a:lnTo>
                <a:lnTo>
                  <a:pt x="122818" y="57050"/>
                </a:lnTo>
                <a:lnTo>
                  <a:pt x="122123" y="50450"/>
                </a:lnTo>
                <a:lnTo>
                  <a:pt x="120904" y="44184"/>
                </a:lnTo>
                <a:lnTo>
                  <a:pt x="119164" y="38226"/>
                </a:lnTo>
                <a:lnTo>
                  <a:pt x="117494" y="334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2052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03527" y="6677914"/>
            <a:ext cx="807085" cy="210820"/>
          </a:xfrm>
          <a:custGeom>
            <a:avLst/>
            <a:gdLst/>
            <a:ahLst/>
            <a:cxnLst/>
            <a:rect l="l" t="t" r="r" b="b"/>
            <a:pathLst>
              <a:path w="807085" h="210820">
                <a:moveTo>
                  <a:pt x="194690" y="174498"/>
                </a:moveTo>
                <a:lnTo>
                  <a:pt x="0" y="174498"/>
                </a:lnTo>
                <a:lnTo>
                  <a:pt x="0" y="198247"/>
                </a:lnTo>
                <a:lnTo>
                  <a:pt x="18034" y="209931"/>
                </a:lnTo>
                <a:lnTo>
                  <a:pt x="176656" y="209931"/>
                </a:lnTo>
                <a:lnTo>
                  <a:pt x="194690" y="198247"/>
                </a:lnTo>
                <a:lnTo>
                  <a:pt x="194690" y="174498"/>
                </a:lnTo>
                <a:close/>
              </a:path>
              <a:path w="807085" h="210820">
                <a:moveTo>
                  <a:pt x="123571" y="146304"/>
                </a:moveTo>
                <a:lnTo>
                  <a:pt x="76962" y="146304"/>
                </a:lnTo>
                <a:lnTo>
                  <a:pt x="76962" y="174498"/>
                </a:lnTo>
                <a:lnTo>
                  <a:pt x="123571" y="174498"/>
                </a:lnTo>
                <a:lnTo>
                  <a:pt x="123571" y="146304"/>
                </a:lnTo>
                <a:close/>
              </a:path>
              <a:path w="807085" h="210820">
                <a:moveTo>
                  <a:pt x="598551" y="118491"/>
                </a:moveTo>
                <a:lnTo>
                  <a:pt x="424307" y="118491"/>
                </a:lnTo>
                <a:lnTo>
                  <a:pt x="424307" y="138430"/>
                </a:lnTo>
                <a:lnTo>
                  <a:pt x="425322" y="141605"/>
                </a:lnTo>
                <a:lnTo>
                  <a:pt x="427354" y="143383"/>
                </a:lnTo>
                <a:lnTo>
                  <a:pt x="429386" y="145288"/>
                </a:lnTo>
                <a:lnTo>
                  <a:pt x="432689" y="146177"/>
                </a:lnTo>
                <a:lnTo>
                  <a:pt x="551815" y="146177"/>
                </a:lnTo>
                <a:lnTo>
                  <a:pt x="551815" y="151384"/>
                </a:lnTo>
                <a:lnTo>
                  <a:pt x="424815" y="151384"/>
                </a:lnTo>
                <a:lnTo>
                  <a:pt x="424815" y="202184"/>
                </a:lnTo>
                <a:lnTo>
                  <a:pt x="425958" y="205486"/>
                </a:lnTo>
                <a:lnTo>
                  <a:pt x="428116" y="207518"/>
                </a:lnTo>
                <a:lnTo>
                  <a:pt x="430403" y="209550"/>
                </a:lnTo>
                <a:lnTo>
                  <a:pt x="433832" y="210566"/>
                </a:lnTo>
                <a:lnTo>
                  <a:pt x="591311" y="210566"/>
                </a:lnTo>
                <a:lnTo>
                  <a:pt x="594614" y="209550"/>
                </a:lnTo>
                <a:lnTo>
                  <a:pt x="599185" y="205486"/>
                </a:lnTo>
                <a:lnTo>
                  <a:pt x="600329" y="202184"/>
                </a:lnTo>
                <a:lnTo>
                  <a:pt x="600329" y="182499"/>
                </a:lnTo>
                <a:lnTo>
                  <a:pt x="471170" y="182499"/>
                </a:lnTo>
                <a:lnTo>
                  <a:pt x="471170" y="177165"/>
                </a:lnTo>
                <a:lnTo>
                  <a:pt x="590622" y="177165"/>
                </a:lnTo>
                <a:lnTo>
                  <a:pt x="593344" y="176403"/>
                </a:lnTo>
                <a:lnTo>
                  <a:pt x="595503" y="174498"/>
                </a:lnTo>
                <a:lnTo>
                  <a:pt x="597535" y="172593"/>
                </a:lnTo>
                <a:lnTo>
                  <a:pt x="598551" y="169545"/>
                </a:lnTo>
                <a:lnTo>
                  <a:pt x="598551" y="118491"/>
                </a:lnTo>
                <a:close/>
              </a:path>
              <a:path w="807085" h="210820">
                <a:moveTo>
                  <a:pt x="590622" y="177165"/>
                </a:moveTo>
                <a:lnTo>
                  <a:pt x="585723" y="177165"/>
                </a:lnTo>
                <a:lnTo>
                  <a:pt x="590169" y="177292"/>
                </a:lnTo>
                <a:lnTo>
                  <a:pt x="590622" y="177165"/>
                </a:lnTo>
                <a:close/>
              </a:path>
              <a:path w="807085" h="210820">
                <a:moveTo>
                  <a:pt x="609980" y="79629"/>
                </a:moveTo>
                <a:lnTo>
                  <a:pt x="413766" y="79629"/>
                </a:lnTo>
                <a:lnTo>
                  <a:pt x="413766" y="102362"/>
                </a:lnTo>
                <a:lnTo>
                  <a:pt x="415035" y="105918"/>
                </a:lnTo>
                <a:lnTo>
                  <a:pt x="417448" y="108077"/>
                </a:lnTo>
                <a:lnTo>
                  <a:pt x="419861" y="110363"/>
                </a:lnTo>
                <a:lnTo>
                  <a:pt x="423545" y="111379"/>
                </a:lnTo>
                <a:lnTo>
                  <a:pt x="600202" y="111379"/>
                </a:lnTo>
                <a:lnTo>
                  <a:pt x="603885" y="110363"/>
                </a:lnTo>
                <a:lnTo>
                  <a:pt x="606297" y="108077"/>
                </a:lnTo>
                <a:lnTo>
                  <a:pt x="608710" y="105918"/>
                </a:lnTo>
                <a:lnTo>
                  <a:pt x="609980" y="102362"/>
                </a:lnTo>
                <a:lnTo>
                  <a:pt x="609980" y="79629"/>
                </a:lnTo>
                <a:close/>
              </a:path>
              <a:path w="807085" h="210820">
                <a:moveTo>
                  <a:pt x="793787" y="205994"/>
                </a:moveTo>
                <a:lnTo>
                  <a:pt x="760729" y="205994"/>
                </a:lnTo>
                <a:lnTo>
                  <a:pt x="760729" y="210566"/>
                </a:lnTo>
                <a:lnTo>
                  <a:pt x="781685" y="210566"/>
                </a:lnTo>
                <a:lnTo>
                  <a:pt x="785495" y="209804"/>
                </a:lnTo>
                <a:lnTo>
                  <a:pt x="788923" y="208407"/>
                </a:lnTo>
                <a:lnTo>
                  <a:pt x="792479" y="206883"/>
                </a:lnTo>
                <a:lnTo>
                  <a:pt x="793787" y="205994"/>
                </a:lnTo>
                <a:close/>
              </a:path>
              <a:path w="807085" h="210820">
                <a:moveTo>
                  <a:pt x="807085" y="508"/>
                </a:moveTo>
                <a:lnTo>
                  <a:pt x="760729" y="508"/>
                </a:lnTo>
                <a:lnTo>
                  <a:pt x="760729" y="170815"/>
                </a:lnTo>
                <a:lnTo>
                  <a:pt x="758952" y="171577"/>
                </a:lnTo>
                <a:lnTo>
                  <a:pt x="755904" y="172085"/>
                </a:lnTo>
                <a:lnTo>
                  <a:pt x="751585" y="172593"/>
                </a:lnTo>
                <a:lnTo>
                  <a:pt x="746760" y="173355"/>
                </a:lnTo>
                <a:lnTo>
                  <a:pt x="741934" y="173736"/>
                </a:lnTo>
                <a:lnTo>
                  <a:pt x="626745" y="173736"/>
                </a:lnTo>
                <a:lnTo>
                  <a:pt x="626872" y="199009"/>
                </a:lnTo>
                <a:lnTo>
                  <a:pt x="628269" y="202819"/>
                </a:lnTo>
                <a:lnTo>
                  <a:pt x="634110" y="207899"/>
                </a:lnTo>
                <a:lnTo>
                  <a:pt x="638174" y="209169"/>
                </a:lnTo>
                <a:lnTo>
                  <a:pt x="741045" y="209169"/>
                </a:lnTo>
                <a:lnTo>
                  <a:pt x="746124" y="208788"/>
                </a:lnTo>
                <a:lnTo>
                  <a:pt x="750951" y="208026"/>
                </a:lnTo>
                <a:lnTo>
                  <a:pt x="753110" y="207772"/>
                </a:lnTo>
                <a:lnTo>
                  <a:pt x="755015" y="207391"/>
                </a:lnTo>
                <a:lnTo>
                  <a:pt x="756666" y="207010"/>
                </a:lnTo>
                <a:lnTo>
                  <a:pt x="758316" y="206756"/>
                </a:lnTo>
                <a:lnTo>
                  <a:pt x="759714" y="206375"/>
                </a:lnTo>
                <a:lnTo>
                  <a:pt x="760729" y="205994"/>
                </a:lnTo>
                <a:lnTo>
                  <a:pt x="793787" y="205994"/>
                </a:lnTo>
                <a:lnTo>
                  <a:pt x="795654" y="204724"/>
                </a:lnTo>
                <a:lnTo>
                  <a:pt x="801370" y="199009"/>
                </a:lnTo>
                <a:lnTo>
                  <a:pt x="803529" y="195834"/>
                </a:lnTo>
                <a:lnTo>
                  <a:pt x="804926" y="192405"/>
                </a:lnTo>
                <a:lnTo>
                  <a:pt x="806449" y="188976"/>
                </a:lnTo>
                <a:lnTo>
                  <a:pt x="807085" y="185039"/>
                </a:lnTo>
                <a:lnTo>
                  <a:pt x="807085" y="508"/>
                </a:lnTo>
                <a:close/>
              </a:path>
              <a:path w="807085" h="210820">
                <a:moveTo>
                  <a:pt x="715517" y="0"/>
                </a:moveTo>
                <a:lnTo>
                  <a:pt x="663829" y="0"/>
                </a:lnTo>
                <a:lnTo>
                  <a:pt x="656159" y="690"/>
                </a:lnTo>
                <a:lnTo>
                  <a:pt x="629084" y="28104"/>
                </a:lnTo>
                <a:lnTo>
                  <a:pt x="628396" y="35941"/>
                </a:lnTo>
                <a:lnTo>
                  <a:pt x="628396" y="120777"/>
                </a:lnTo>
                <a:lnTo>
                  <a:pt x="649335" y="154019"/>
                </a:lnTo>
                <a:lnTo>
                  <a:pt x="663829" y="156591"/>
                </a:lnTo>
                <a:lnTo>
                  <a:pt x="715517" y="156591"/>
                </a:lnTo>
                <a:lnTo>
                  <a:pt x="748347" y="135350"/>
                </a:lnTo>
                <a:lnTo>
                  <a:pt x="750951" y="120777"/>
                </a:lnTo>
                <a:lnTo>
                  <a:pt x="750951" y="120650"/>
                </a:lnTo>
                <a:lnTo>
                  <a:pt x="681228" y="120650"/>
                </a:lnTo>
                <a:lnTo>
                  <a:pt x="679322" y="119888"/>
                </a:lnTo>
                <a:lnTo>
                  <a:pt x="677798" y="118364"/>
                </a:lnTo>
                <a:lnTo>
                  <a:pt x="676274" y="116713"/>
                </a:lnTo>
                <a:lnTo>
                  <a:pt x="675513" y="113665"/>
                </a:lnTo>
                <a:lnTo>
                  <a:pt x="675513" y="42799"/>
                </a:lnTo>
                <a:lnTo>
                  <a:pt x="676274" y="39751"/>
                </a:lnTo>
                <a:lnTo>
                  <a:pt x="679322" y="36703"/>
                </a:lnTo>
                <a:lnTo>
                  <a:pt x="681228" y="36068"/>
                </a:lnTo>
                <a:lnTo>
                  <a:pt x="750951" y="36068"/>
                </a:lnTo>
                <a:lnTo>
                  <a:pt x="750208" y="28104"/>
                </a:lnTo>
                <a:lnTo>
                  <a:pt x="723134" y="690"/>
                </a:lnTo>
                <a:lnTo>
                  <a:pt x="715517" y="0"/>
                </a:lnTo>
                <a:close/>
              </a:path>
              <a:path w="807085" h="210820">
                <a:moveTo>
                  <a:pt x="695579" y="120523"/>
                </a:moveTo>
                <a:lnTo>
                  <a:pt x="683641" y="120523"/>
                </a:lnTo>
                <a:lnTo>
                  <a:pt x="681228" y="120650"/>
                </a:lnTo>
                <a:lnTo>
                  <a:pt x="697991" y="120650"/>
                </a:lnTo>
                <a:lnTo>
                  <a:pt x="695579" y="120523"/>
                </a:lnTo>
                <a:close/>
              </a:path>
              <a:path w="807085" h="210820">
                <a:moveTo>
                  <a:pt x="750951" y="36068"/>
                </a:moveTo>
                <a:lnTo>
                  <a:pt x="697991" y="36068"/>
                </a:lnTo>
                <a:lnTo>
                  <a:pt x="700023" y="36703"/>
                </a:lnTo>
                <a:lnTo>
                  <a:pt x="701547" y="38227"/>
                </a:lnTo>
                <a:lnTo>
                  <a:pt x="702945" y="39751"/>
                </a:lnTo>
                <a:lnTo>
                  <a:pt x="703707" y="42799"/>
                </a:lnTo>
                <a:lnTo>
                  <a:pt x="703707" y="113665"/>
                </a:lnTo>
                <a:lnTo>
                  <a:pt x="702945" y="116713"/>
                </a:lnTo>
                <a:lnTo>
                  <a:pt x="701547" y="118364"/>
                </a:lnTo>
                <a:lnTo>
                  <a:pt x="700023" y="119888"/>
                </a:lnTo>
                <a:lnTo>
                  <a:pt x="697991" y="120650"/>
                </a:lnTo>
                <a:lnTo>
                  <a:pt x="750951" y="120650"/>
                </a:lnTo>
                <a:lnTo>
                  <a:pt x="750951" y="36068"/>
                </a:lnTo>
                <a:close/>
              </a:path>
              <a:path w="807085" h="210820">
                <a:moveTo>
                  <a:pt x="697991" y="36068"/>
                </a:moveTo>
                <a:lnTo>
                  <a:pt x="681228" y="36068"/>
                </a:lnTo>
                <a:lnTo>
                  <a:pt x="683641" y="36195"/>
                </a:lnTo>
                <a:lnTo>
                  <a:pt x="695579" y="36195"/>
                </a:lnTo>
                <a:lnTo>
                  <a:pt x="697991" y="36068"/>
                </a:lnTo>
                <a:close/>
              </a:path>
              <a:path w="807085" h="210820">
                <a:moveTo>
                  <a:pt x="185547" y="1143"/>
                </a:moveTo>
                <a:lnTo>
                  <a:pt x="10413" y="1143"/>
                </a:lnTo>
                <a:lnTo>
                  <a:pt x="10413" y="130429"/>
                </a:lnTo>
                <a:lnTo>
                  <a:pt x="11556" y="133731"/>
                </a:lnTo>
                <a:lnTo>
                  <a:pt x="16128" y="137795"/>
                </a:lnTo>
                <a:lnTo>
                  <a:pt x="19431" y="138811"/>
                </a:lnTo>
                <a:lnTo>
                  <a:pt x="179324" y="138811"/>
                </a:lnTo>
                <a:lnTo>
                  <a:pt x="182625" y="137795"/>
                </a:lnTo>
                <a:lnTo>
                  <a:pt x="187197" y="133731"/>
                </a:lnTo>
                <a:lnTo>
                  <a:pt x="188340" y="130429"/>
                </a:lnTo>
                <a:lnTo>
                  <a:pt x="188340" y="103632"/>
                </a:lnTo>
                <a:lnTo>
                  <a:pt x="56641" y="103632"/>
                </a:lnTo>
                <a:lnTo>
                  <a:pt x="56641" y="87884"/>
                </a:lnTo>
                <a:lnTo>
                  <a:pt x="175133" y="87884"/>
                </a:lnTo>
                <a:lnTo>
                  <a:pt x="178562" y="86868"/>
                </a:lnTo>
                <a:lnTo>
                  <a:pt x="180847" y="84836"/>
                </a:lnTo>
                <a:lnTo>
                  <a:pt x="183006" y="82677"/>
                </a:lnTo>
                <a:lnTo>
                  <a:pt x="184150" y="79502"/>
                </a:lnTo>
                <a:lnTo>
                  <a:pt x="184150" y="52451"/>
                </a:lnTo>
                <a:lnTo>
                  <a:pt x="56641" y="52451"/>
                </a:lnTo>
                <a:lnTo>
                  <a:pt x="56641" y="36830"/>
                </a:lnTo>
                <a:lnTo>
                  <a:pt x="176530" y="36830"/>
                </a:lnTo>
                <a:lnTo>
                  <a:pt x="179959" y="35814"/>
                </a:lnTo>
                <a:lnTo>
                  <a:pt x="182118" y="33782"/>
                </a:lnTo>
                <a:lnTo>
                  <a:pt x="184403" y="31750"/>
                </a:lnTo>
                <a:lnTo>
                  <a:pt x="185547" y="28448"/>
                </a:lnTo>
                <a:lnTo>
                  <a:pt x="185547" y="1143"/>
                </a:lnTo>
                <a:close/>
              </a:path>
              <a:path w="807085" h="210820">
                <a:moveTo>
                  <a:pt x="339344" y="1016"/>
                </a:moveTo>
                <a:lnTo>
                  <a:pt x="212725" y="1016"/>
                </a:lnTo>
                <a:lnTo>
                  <a:pt x="212978" y="22225"/>
                </a:lnTo>
                <a:lnTo>
                  <a:pt x="213106" y="26670"/>
                </a:lnTo>
                <a:lnTo>
                  <a:pt x="214503" y="30226"/>
                </a:lnTo>
                <a:lnTo>
                  <a:pt x="217169" y="32639"/>
                </a:lnTo>
                <a:lnTo>
                  <a:pt x="219837" y="35179"/>
                </a:lnTo>
                <a:lnTo>
                  <a:pt x="223138" y="36322"/>
                </a:lnTo>
                <a:lnTo>
                  <a:pt x="226822" y="36449"/>
                </a:lnTo>
                <a:lnTo>
                  <a:pt x="292227" y="36449"/>
                </a:lnTo>
                <a:lnTo>
                  <a:pt x="292227" y="80010"/>
                </a:lnTo>
                <a:lnTo>
                  <a:pt x="286305" y="122920"/>
                </a:lnTo>
                <a:lnTo>
                  <a:pt x="256109" y="157607"/>
                </a:lnTo>
                <a:lnTo>
                  <a:pt x="212725" y="172593"/>
                </a:lnTo>
                <a:lnTo>
                  <a:pt x="212725" y="209677"/>
                </a:lnTo>
                <a:lnTo>
                  <a:pt x="261096" y="199024"/>
                </a:lnTo>
                <a:lnTo>
                  <a:pt x="302133" y="175895"/>
                </a:lnTo>
                <a:lnTo>
                  <a:pt x="330072" y="140462"/>
                </a:lnTo>
                <a:lnTo>
                  <a:pt x="339344" y="92583"/>
                </a:lnTo>
                <a:lnTo>
                  <a:pt x="339344" y="1016"/>
                </a:lnTo>
                <a:close/>
              </a:path>
              <a:path w="807085" h="210820">
                <a:moveTo>
                  <a:pt x="285877" y="36449"/>
                </a:moveTo>
                <a:lnTo>
                  <a:pt x="238759" y="36449"/>
                </a:lnTo>
                <a:lnTo>
                  <a:pt x="238653" y="80010"/>
                </a:lnTo>
                <a:lnTo>
                  <a:pt x="238327" y="88997"/>
                </a:lnTo>
                <a:lnTo>
                  <a:pt x="220472" y="125349"/>
                </a:lnTo>
                <a:lnTo>
                  <a:pt x="212471" y="127889"/>
                </a:lnTo>
                <a:lnTo>
                  <a:pt x="212471" y="167132"/>
                </a:lnTo>
                <a:lnTo>
                  <a:pt x="253714" y="150637"/>
                </a:lnTo>
                <a:lnTo>
                  <a:pt x="280543" y="116205"/>
                </a:lnTo>
                <a:lnTo>
                  <a:pt x="285812" y="77089"/>
                </a:lnTo>
                <a:lnTo>
                  <a:pt x="285877" y="36449"/>
                </a:lnTo>
                <a:close/>
              </a:path>
              <a:path w="807085" h="210820">
                <a:moveTo>
                  <a:pt x="394461" y="508"/>
                </a:moveTo>
                <a:lnTo>
                  <a:pt x="347979" y="508"/>
                </a:lnTo>
                <a:lnTo>
                  <a:pt x="347979" y="210566"/>
                </a:lnTo>
                <a:lnTo>
                  <a:pt x="368934" y="210566"/>
                </a:lnTo>
                <a:lnTo>
                  <a:pt x="372745" y="209804"/>
                </a:lnTo>
                <a:lnTo>
                  <a:pt x="392176" y="192405"/>
                </a:lnTo>
                <a:lnTo>
                  <a:pt x="393699" y="188976"/>
                </a:lnTo>
                <a:lnTo>
                  <a:pt x="394461" y="185039"/>
                </a:lnTo>
                <a:lnTo>
                  <a:pt x="394461" y="508"/>
                </a:lnTo>
                <a:close/>
              </a:path>
              <a:path w="807085" h="210820">
                <a:moveTo>
                  <a:pt x="598551" y="254"/>
                </a:moveTo>
                <a:lnTo>
                  <a:pt x="425196" y="254"/>
                </a:lnTo>
                <a:lnTo>
                  <a:pt x="425196" y="63754"/>
                </a:lnTo>
                <a:lnTo>
                  <a:pt x="426339" y="66929"/>
                </a:lnTo>
                <a:lnTo>
                  <a:pt x="428624" y="68961"/>
                </a:lnTo>
                <a:lnTo>
                  <a:pt x="430910" y="71120"/>
                </a:lnTo>
                <a:lnTo>
                  <a:pt x="434213" y="72136"/>
                </a:lnTo>
                <a:lnTo>
                  <a:pt x="438658" y="72009"/>
                </a:lnTo>
                <a:lnTo>
                  <a:pt x="590835" y="72009"/>
                </a:lnTo>
                <a:lnTo>
                  <a:pt x="593724" y="71120"/>
                </a:lnTo>
                <a:lnTo>
                  <a:pt x="596010" y="68961"/>
                </a:lnTo>
                <a:lnTo>
                  <a:pt x="598297" y="66929"/>
                </a:lnTo>
                <a:lnTo>
                  <a:pt x="599440" y="63754"/>
                </a:lnTo>
                <a:lnTo>
                  <a:pt x="599440" y="39370"/>
                </a:lnTo>
                <a:lnTo>
                  <a:pt x="471170" y="39370"/>
                </a:lnTo>
                <a:lnTo>
                  <a:pt x="471170" y="32766"/>
                </a:lnTo>
                <a:lnTo>
                  <a:pt x="589534" y="32766"/>
                </a:lnTo>
                <a:lnTo>
                  <a:pt x="592835" y="31750"/>
                </a:lnTo>
                <a:lnTo>
                  <a:pt x="595122" y="29718"/>
                </a:lnTo>
                <a:lnTo>
                  <a:pt x="597408" y="27559"/>
                </a:lnTo>
                <a:lnTo>
                  <a:pt x="598551" y="24384"/>
                </a:lnTo>
                <a:lnTo>
                  <a:pt x="598551" y="254"/>
                </a:lnTo>
                <a:close/>
              </a:path>
              <a:path w="807085" h="210820">
                <a:moveTo>
                  <a:pt x="590835" y="72009"/>
                </a:moveTo>
                <a:lnTo>
                  <a:pt x="585978" y="72009"/>
                </a:lnTo>
                <a:lnTo>
                  <a:pt x="590422" y="72136"/>
                </a:lnTo>
                <a:lnTo>
                  <a:pt x="590835" y="7200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83257" y="6666103"/>
            <a:ext cx="395605" cy="222885"/>
          </a:xfrm>
          <a:custGeom>
            <a:avLst/>
            <a:gdLst/>
            <a:ahLst/>
            <a:cxnLst/>
            <a:rect l="l" t="t" r="r" b="b"/>
            <a:pathLst>
              <a:path w="395605" h="222884">
                <a:moveTo>
                  <a:pt x="159131" y="138049"/>
                </a:moveTo>
                <a:lnTo>
                  <a:pt x="58547" y="138049"/>
                </a:lnTo>
                <a:lnTo>
                  <a:pt x="50732" y="138568"/>
                </a:lnTo>
                <a:lnTo>
                  <a:pt x="20574" y="169545"/>
                </a:lnTo>
                <a:lnTo>
                  <a:pt x="20574" y="190881"/>
                </a:lnTo>
                <a:lnTo>
                  <a:pt x="50857" y="222359"/>
                </a:lnTo>
                <a:lnTo>
                  <a:pt x="58547" y="222885"/>
                </a:lnTo>
                <a:lnTo>
                  <a:pt x="159131" y="222885"/>
                </a:lnTo>
                <a:lnTo>
                  <a:pt x="194235" y="204390"/>
                </a:lnTo>
                <a:lnTo>
                  <a:pt x="197104" y="190881"/>
                </a:lnTo>
                <a:lnTo>
                  <a:pt x="197104" y="187706"/>
                </a:lnTo>
                <a:lnTo>
                  <a:pt x="79120" y="187706"/>
                </a:lnTo>
                <a:lnTo>
                  <a:pt x="74549" y="187579"/>
                </a:lnTo>
                <a:lnTo>
                  <a:pt x="71374" y="186944"/>
                </a:lnTo>
                <a:lnTo>
                  <a:pt x="69723" y="185674"/>
                </a:lnTo>
                <a:lnTo>
                  <a:pt x="67944" y="184404"/>
                </a:lnTo>
                <a:lnTo>
                  <a:pt x="67182" y="182626"/>
                </a:lnTo>
                <a:lnTo>
                  <a:pt x="67182" y="177292"/>
                </a:lnTo>
                <a:lnTo>
                  <a:pt x="67944" y="175514"/>
                </a:lnTo>
                <a:lnTo>
                  <a:pt x="71374" y="172847"/>
                </a:lnTo>
                <a:lnTo>
                  <a:pt x="74549" y="172085"/>
                </a:lnTo>
                <a:lnTo>
                  <a:pt x="197104" y="172085"/>
                </a:lnTo>
                <a:lnTo>
                  <a:pt x="197104" y="169545"/>
                </a:lnTo>
                <a:lnTo>
                  <a:pt x="167038" y="138568"/>
                </a:lnTo>
                <a:lnTo>
                  <a:pt x="159131" y="138049"/>
                </a:lnTo>
                <a:close/>
              </a:path>
              <a:path w="395605" h="222884">
                <a:moveTo>
                  <a:pt x="197104" y="172085"/>
                </a:moveTo>
                <a:lnTo>
                  <a:pt x="143763" y="172085"/>
                </a:lnTo>
                <a:lnTo>
                  <a:pt x="146938" y="172847"/>
                </a:lnTo>
                <a:lnTo>
                  <a:pt x="148462" y="174117"/>
                </a:lnTo>
                <a:lnTo>
                  <a:pt x="149860" y="175514"/>
                </a:lnTo>
                <a:lnTo>
                  <a:pt x="150622" y="177292"/>
                </a:lnTo>
                <a:lnTo>
                  <a:pt x="150494" y="179705"/>
                </a:lnTo>
                <a:lnTo>
                  <a:pt x="150494" y="180340"/>
                </a:lnTo>
                <a:lnTo>
                  <a:pt x="139065" y="187706"/>
                </a:lnTo>
                <a:lnTo>
                  <a:pt x="197104" y="187706"/>
                </a:lnTo>
                <a:lnTo>
                  <a:pt x="197104" y="172085"/>
                </a:lnTo>
                <a:close/>
              </a:path>
              <a:path w="395605" h="222884">
                <a:moveTo>
                  <a:pt x="277749" y="143256"/>
                </a:moveTo>
                <a:lnTo>
                  <a:pt x="231012" y="143256"/>
                </a:lnTo>
                <a:lnTo>
                  <a:pt x="231012" y="208026"/>
                </a:lnTo>
                <a:lnTo>
                  <a:pt x="231140" y="212598"/>
                </a:lnTo>
                <a:lnTo>
                  <a:pt x="232410" y="216154"/>
                </a:lnTo>
                <a:lnTo>
                  <a:pt x="235076" y="218567"/>
                </a:lnTo>
                <a:lnTo>
                  <a:pt x="237744" y="221107"/>
                </a:lnTo>
                <a:lnTo>
                  <a:pt x="241426" y="222377"/>
                </a:lnTo>
                <a:lnTo>
                  <a:pt x="384682" y="222377"/>
                </a:lnTo>
                <a:lnTo>
                  <a:pt x="388366" y="221107"/>
                </a:lnTo>
                <a:lnTo>
                  <a:pt x="391032" y="218567"/>
                </a:lnTo>
                <a:lnTo>
                  <a:pt x="393826" y="216154"/>
                </a:lnTo>
                <a:lnTo>
                  <a:pt x="395097" y="212598"/>
                </a:lnTo>
                <a:lnTo>
                  <a:pt x="395224" y="186690"/>
                </a:lnTo>
                <a:lnTo>
                  <a:pt x="277749" y="186690"/>
                </a:lnTo>
                <a:lnTo>
                  <a:pt x="277749" y="143256"/>
                </a:lnTo>
                <a:close/>
              </a:path>
              <a:path w="395605" h="222884">
                <a:moveTo>
                  <a:pt x="394462" y="12319"/>
                </a:moveTo>
                <a:lnTo>
                  <a:pt x="348106" y="12319"/>
                </a:lnTo>
                <a:lnTo>
                  <a:pt x="348106" y="160655"/>
                </a:lnTo>
                <a:lnTo>
                  <a:pt x="382397" y="160655"/>
                </a:lnTo>
                <a:lnTo>
                  <a:pt x="386588" y="159258"/>
                </a:lnTo>
                <a:lnTo>
                  <a:pt x="389763" y="156464"/>
                </a:lnTo>
                <a:lnTo>
                  <a:pt x="392811" y="153670"/>
                </a:lnTo>
                <a:lnTo>
                  <a:pt x="394462" y="149860"/>
                </a:lnTo>
                <a:lnTo>
                  <a:pt x="394462" y="12319"/>
                </a:lnTo>
                <a:close/>
              </a:path>
              <a:path w="395605" h="222884">
                <a:moveTo>
                  <a:pt x="298957" y="48006"/>
                </a:moveTo>
                <a:lnTo>
                  <a:pt x="251460" y="48006"/>
                </a:lnTo>
                <a:lnTo>
                  <a:pt x="250265" y="61100"/>
                </a:lnTo>
                <a:lnTo>
                  <a:pt x="247801" y="72009"/>
                </a:lnTo>
                <a:lnTo>
                  <a:pt x="219386" y="98855"/>
                </a:lnTo>
                <a:lnTo>
                  <a:pt x="212344" y="100330"/>
                </a:lnTo>
                <a:lnTo>
                  <a:pt x="212344" y="137795"/>
                </a:lnTo>
                <a:lnTo>
                  <a:pt x="257087" y="125483"/>
                </a:lnTo>
                <a:lnTo>
                  <a:pt x="275590" y="108839"/>
                </a:lnTo>
                <a:lnTo>
                  <a:pt x="336676" y="108839"/>
                </a:lnTo>
                <a:lnTo>
                  <a:pt x="336676" y="100330"/>
                </a:lnTo>
                <a:lnTo>
                  <a:pt x="329533" y="98855"/>
                </a:lnTo>
                <a:lnTo>
                  <a:pt x="322770" y="96154"/>
                </a:lnTo>
                <a:lnTo>
                  <a:pt x="299338" y="57404"/>
                </a:lnTo>
                <a:lnTo>
                  <a:pt x="298957" y="48006"/>
                </a:lnTo>
                <a:close/>
              </a:path>
              <a:path w="395605" h="222884">
                <a:moveTo>
                  <a:pt x="336676" y="108839"/>
                </a:moveTo>
                <a:lnTo>
                  <a:pt x="275590" y="108839"/>
                </a:lnTo>
                <a:lnTo>
                  <a:pt x="279977" y="115006"/>
                </a:lnTo>
                <a:lnTo>
                  <a:pt x="313690" y="134366"/>
                </a:lnTo>
                <a:lnTo>
                  <a:pt x="336676" y="137795"/>
                </a:lnTo>
                <a:lnTo>
                  <a:pt x="336676" y="108839"/>
                </a:lnTo>
                <a:close/>
              </a:path>
              <a:path w="395605" h="222884">
                <a:moveTo>
                  <a:pt x="335788" y="12827"/>
                </a:moveTo>
                <a:lnTo>
                  <a:pt x="213232" y="12827"/>
                </a:lnTo>
                <a:lnTo>
                  <a:pt x="213232" y="39878"/>
                </a:lnTo>
                <a:lnTo>
                  <a:pt x="214375" y="43053"/>
                </a:lnTo>
                <a:lnTo>
                  <a:pt x="216535" y="45085"/>
                </a:lnTo>
                <a:lnTo>
                  <a:pt x="218694" y="46990"/>
                </a:lnTo>
                <a:lnTo>
                  <a:pt x="221995" y="48006"/>
                </a:lnTo>
                <a:lnTo>
                  <a:pt x="326898" y="48006"/>
                </a:lnTo>
                <a:lnTo>
                  <a:pt x="330326" y="46990"/>
                </a:lnTo>
                <a:lnTo>
                  <a:pt x="332486" y="45085"/>
                </a:lnTo>
                <a:lnTo>
                  <a:pt x="334644" y="43053"/>
                </a:lnTo>
                <a:lnTo>
                  <a:pt x="335788" y="39878"/>
                </a:lnTo>
                <a:lnTo>
                  <a:pt x="335788" y="12827"/>
                </a:lnTo>
                <a:close/>
              </a:path>
              <a:path w="395605" h="222884">
                <a:moveTo>
                  <a:pt x="69468" y="53721"/>
                </a:moveTo>
                <a:lnTo>
                  <a:pt x="32512" y="53721"/>
                </a:lnTo>
                <a:lnTo>
                  <a:pt x="23368" y="53848"/>
                </a:lnTo>
                <a:lnTo>
                  <a:pt x="16129" y="56388"/>
                </a:lnTo>
                <a:lnTo>
                  <a:pt x="10794" y="61468"/>
                </a:lnTo>
                <a:lnTo>
                  <a:pt x="5334" y="66548"/>
                </a:lnTo>
                <a:lnTo>
                  <a:pt x="2667" y="73660"/>
                </a:lnTo>
                <a:lnTo>
                  <a:pt x="2667" y="113792"/>
                </a:lnTo>
                <a:lnTo>
                  <a:pt x="5334" y="120777"/>
                </a:lnTo>
                <a:lnTo>
                  <a:pt x="10794" y="125857"/>
                </a:lnTo>
                <a:lnTo>
                  <a:pt x="16129" y="131064"/>
                </a:lnTo>
                <a:lnTo>
                  <a:pt x="23368" y="133604"/>
                </a:lnTo>
                <a:lnTo>
                  <a:pt x="32512" y="133731"/>
                </a:lnTo>
                <a:lnTo>
                  <a:pt x="69468" y="133731"/>
                </a:lnTo>
                <a:lnTo>
                  <a:pt x="78612" y="133604"/>
                </a:lnTo>
                <a:lnTo>
                  <a:pt x="85979" y="131064"/>
                </a:lnTo>
                <a:lnTo>
                  <a:pt x="91312" y="125857"/>
                </a:lnTo>
                <a:lnTo>
                  <a:pt x="96647" y="120777"/>
                </a:lnTo>
                <a:lnTo>
                  <a:pt x="99313" y="113792"/>
                </a:lnTo>
                <a:lnTo>
                  <a:pt x="99441" y="104902"/>
                </a:lnTo>
                <a:lnTo>
                  <a:pt x="99441" y="98298"/>
                </a:lnTo>
                <a:lnTo>
                  <a:pt x="47498" y="98298"/>
                </a:lnTo>
                <a:lnTo>
                  <a:pt x="45719" y="97917"/>
                </a:lnTo>
                <a:lnTo>
                  <a:pt x="44704" y="97155"/>
                </a:lnTo>
                <a:lnTo>
                  <a:pt x="43815" y="96266"/>
                </a:lnTo>
                <a:lnTo>
                  <a:pt x="43434" y="95250"/>
                </a:lnTo>
                <a:lnTo>
                  <a:pt x="43434" y="91948"/>
                </a:lnTo>
                <a:lnTo>
                  <a:pt x="43815" y="90805"/>
                </a:lnTo>
                <a:lnTo>
                  <a:pt x="44704" y="90170"/>
                </a:lnTo>
                <a:lnTo>
                  <a:pt x="45719" y="89408"/>
                </a:lnTo>
                <a:lnTo>
                  <a:pt x="47498" y="89154"/>
                </a:lnTo>
                <a:lnTo>
                  <a:pt x="99441" y="89154"/>
                </a:lnTo>
                <a:lnTo>
                  <a:pt x="99441" y="82550"/>
                </a:lnTo>
                <a:lnTo>
                  <a:pt x="99313" y="73660"/>
                </a:lnTo>
                <a:lnTo>
                  <a:pt x="96647" y="66548"/>
                </a:lnTo>
                <a:lnTo>
                  <a:pt x="85979" y="56388"/>
                </a:lnTo>
                <a:lnTo>
                  <a:pt x="78612" y="53848"/>
                </a:lnTo>
                <a:lnTo>
                  <a:pt x="69468" y="53721"/>
                </a:lnTo>
                <a:close/>
              </a:path>
              <a:path w="395605" h="222884">
                <a:moveTo>
                  <a:pt x="99441" y="89154"/>
                </a:moveTo>
                <a:lnTo>
                  <a:pt x="53975" y="89154"/>
                </a:lnTo>
                <a:lnTo>
                  <a:pt x="55880" y="89408"/>
                </a:lnTo>
                <a:lnTo>
                  <a:pt x="56768" y="90170"/>
                </a:lnTo>
                <a:lnTo>
                  <a:pt x="57785" y="90805"/>
                </a:lnTo>
                <a:lnTo>
                  <a:pt x="58166" y="91948"/>
                </a:lnTo>
                <a:lnTo>
                  <a:pt x="58038" y="93726"/>
                </a:lnTo>
                <a:lnTo>
                  <a:pt x="58166" y="95250"/>
                </a:lnTo>
                <a:lnTo>
                  <a:pt x="57785" y="96266"/>
                </a:lnTo>
                <a:lnTo>
                  <a:pt x="55880" y="97917"/>
                </a:lnTo>
                <a:lnTo>
                  <a:pt x="53975" y="98298"/>
                </a:lnTo>
                <a:lnTo>
                  <a:pt x="99441" y="98298"/>
                </a:lnTo>
                <a:lnTo>
                  <a:pt x="99441" y="89154"/>
                </a:lnTo>
                <a:close/>
              </a:path>
              <a:path w="395605" h="222884">
                <a:moveTo>
                  <a:pt x="146050" y="12319"/>
                </a:moveTo>
                <a:lnTo>
                  <a:pt x="103759" y="12319"/>
                </a:lnTo>
                <a:lnTo>
                  <a:pt x="103759" y="133985"/>
                </a:lnTo>
                <a:lnTo>
                  <a:pt x="129667" y="133985"/>
                </a:lnTo>
                <a:lnTo>
                  <a:pt x="134874" y="133858"/>
                </a:lnTo>
                <a:lnTo>
                  <a:pt x="138811" y="132588"/>
                </a:lnTo>
                <a:lnTo>
                  <a:pt x="144653" y="127508"/>
                </a:lnTo>
                <a:lnTo>
                  <a:pt x="146050" y="124206"/>
                </a:lnTo>
                <a:lnTo>
                  <a:pt x="146050" y="88900"/>
                </a:lnTo>
                <a:lnTo>
                  <a:pt x="194563" y="88900"/>
                </a:lnTo>
                <a:lnTo>
                  <a:pt x="194563" y="50673"/>
                </a:lnTo>
                <a:lnTo>
                  <a:pt x="146050" y="50673"/>
                </a:lnTo>
                <a:lnTo>
                  <a:pt x="146050" y="12319"/>
                </a:lnTo>
                <a:close/>
              </a:path>
              <a:path w="395605" h="222884">
                <a:moveTo>
                  <a:pt x="194563" y="88900"/>
                </a:moveTo>
                <a:lnTo>
                  <a:pt x="152273" y="88900"/>
                </a:lnTo>
                <a:lnTo>
                  <a:pt x="152273" y="133985"/>
                </a:lnTo>
                <a:lnTo>
                  <a:pt x="177165" y="133985"/>
                </a:lnTo>
                <a:lnTo>
                  <a:pt x="181863" y="133858"/>
                </a:lnTo>
                <a:lnTo>
                  <a:pt x="185800" y="132334"/>
                </a:lnTo>
                <a:lnTo>
                  <a:pt x="192659" y="126746"/>
                </a:lnTo>
                <a:lnTo>
                  <a:pt x="194437" y="123190"/>
                </a:lnTo>
                <a:lnTo>
                  <a:pt x="194563" y="88900"/>
                </a:lnTo>
                <a:close/>
              </a:path>
              <a:path w="395605" h="222884">
                <a:moveTo>
                  <a:pt x="194563" y="12319"/>
                </a:moveTo>
                <a:lnTo>
                  <a:pt x="152273" y="12319"/>
                </a:lnTo>
                <a:lnTo>
                  <a:pt x="152273" y="50673"/>
                </a:lnTo>
                <a:lnTo>
                  <a:pt x="194563" y="50673"/>
                </a:lnTo>
                <a:lnTo>
                  <a:pt x="194563" y="12319"/>
                </a:lnTo>
                <a:close/>
              </a:path>
              <a:path w="395605" h="222884">
                <a:moveTo>
                  <a:pt x="100203" y="15113"/>
                </a:moveTo>
                <a:lnTo>
                  <a:pt x="0" y="15113"/>
                </a:lnTo>
                <a:lnTo>
                  <a:pt x="0" y="41402"/>
                </a:lnTo>
                <a:lnTo>
                  <a:pt x="1143" y="44704"/>
                </a:lnTo>
                <a:lnTo>
                  <a:pt x="3301" y="46609"/>
                </a:lnTo>
                <a:lnTo>
                  <a:pt x="5461" y="48641"/>
                </a:lnTo>
                <a:lnTo>
                  <a:pt x="8890" y="49657"/>
                </a:lnTo>
                <a:lnTo>
                  <a:pt x="13335" y="49530"/>
                </a:lnTo>
                <a:lnTo>
                  <a:pt x="91725" y="49530"/>
                </a:lnTo>
                <a:lnTo>
                  <a:pt x="94615" y="48641"/>
                </a:lnTo>
                <a:lnTo>
                  <a:pt x="99060" y="44704"/>
                </a:lnTo>
                <a:lnTo>
                  <a:pt x="100203" y="41402"/>
                </a:lnTo>
                <a:lnTo>
                  <a:pt x="100203" y="15113"/>
                </a:lnTo>
                <a:close/>
              </a:path>
              <a:path w="395605" h="222884">
                <a:moveTo>
                  <a:pt x="91725" y="49530"/>
                </a:moveTo>
                <a:lnTo>
                  <a:pt x="86868" y="49530"/>
                </a:lnTo>
                <a:lnTo>
                  <a:pt x="91312" y="49657"/>
                </a:lnTo>
                <a:lnTo>
                  <a:pt x="91725" y="49530"/>
                </a:lnTo>
                <a:close/>
              </a:path>
              <a:path w="395605" h="222884">
                <a:moveTo>
                  <a:pt x="70612" y="0"/>
                </a:moveTo>
                <a:lnTo>
                  <a:pt x="28829" y="0"/>
                </a:lnTo>
                <a:lnTo>
                  <a:pt x="28829" y="15113"/>
                </a:lnTo>
                <a:lnTo>
                  <a:pt x="70612" y="15113"/>
                </a:lnTo>
                <a:lnTo>
                  <a:pt x="706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08177" y="7112507"/>
            <a:ext cx="383540" cy="203200"/>
          </a:xfrm>
          <a:custGeom>
            <a:avLst/>
            <a:gdLst/>
            <a:ahLst/>
            <a:cxnLst/>
            <a:rect l="l" t="t" r="r" b="b"/>
            <a:pathLst>
              <a:path w="383540" h="203200">
                <a:moveTo>
                  <a:pt x="331825" y="0"/>
                </a:moveTo>
                <a:lnTo>
                  <a:pt x="323011" y="0"/>
                </a:lnTo>
                <a:lnTo>
                  <a:pt x="310360" y="1115"/>
                </a:lnTo>
                <a:lnTo>
                  <a:pt x="271848" y="26824"/>
                </a:lnTo>
                <a:lnTo>
                  <a:pt x="262204" y="59436"/>
                </a:lnTo>
                <a:lnTo>
                  <a:pt x="262204" y="143637"/>
                </a:lnTo>
                <a:lnTo>
                  <a:pt x="279349" y="186563"/>
                </a:lnTo>
                <a:lnTo>
                  <a:pt x="314223" y="203200"/>
                </a:lnTo>
                <a:lnTo>
                  <a:pt x="331825" y="203200"/>
                </a:lnTo>
                <a:lnTo>
                  <a:pt x="366445" y="186817"/>
                </a:lnTo>
                <a:lnTo>
                  <a:pt x="378502" y="168910"/>
                </a:lnTo>
                <a:lnTo>
                  <a:pt x="318249" y="168910"/>
                </a:lnTo>
                <a:lnTo>
                  <a:pt x="314413" y="166751"/>
                </a:lnTo>
                <a:lnTo>
                  <a:pt x="311492" y="162306"/>
                </a:lnTo>
                <a:lnTo>
                  <a:pt x="308584" y="157988"/>
                </a:lnTo>
                <a:lnTo>
                  <a:pt x="307128" y="151765"/>
                </a:lnTo>
                <a:lnTo>
                  <a:pt x="307156" y="51562"/>
                </a:lnTo>
                <a:lnTo>
                  <a:pt x="308584" y="45339"/>
                </a:lnTo>
                <a:lnTo>
                  <a:pt x="311492" y="40894"/>
                </a:lnTo>
                <a:lnTo>
                  <a:pt x="314413" y="36322"/>
                </a:lnTo>
                <a:lnTo>
                  <a:pt x="318249" y="34163"/>
                </a:lnTo>
                <a:lnTo>
                  <a:pt x="323011" y="34036"/>
                </a:lnTo>
                <a:lnTo>
                  <a:pt x="377824" y="34036"/>
                </a:lnTo>
                <a:lnTo>
                  <a:pt x="373825" y="26449"/>
                </a:lnTo>
                <a:lnTo>
                  <a:pt x="366445" y="17399"/>
                </a:lnTo>
                <a:lnTo>
                  <a:pt x="360832" y="11557"/>
                </a:lnTo>
                <a:lnTo>
                  <a:pt x="354393" y="7239"/>
                </a:lnTo>
                <a:lnTo>
                  <a:pt x="339864" y="1397"/>
                </a:lnTo>
                <a:lnTo>
                  <a:pt x="331825" y="0"/>
                </a:lnTo>
                <a:close/>
              </a:path>
              <a:path w="383540" h="203200">
                <a:moveTo>
                  <a:pt x="377824" y="34036"/>
                </a:moveTo>
                <a:lnTo>
                  <a:pt x="327774" y="34036"/>
                </a:lnTo>
                <a:lnTo>
                  <a:pt x="331571" y="36322"/>
                </a:lnTo>
                <a:lnTo>
                  <a:pt x="334416" y="40640"/>
                </a:lnTo>
                <a:lnTo>
                  <a:pt x="337261" y="45085"/>
                </a:lnTo>
                <a:lnTo>
                  <a:pt x="338721" y="51562"/>
                </a:lnTo>
                <a:lnTo>
                  <a:pt x="338747" y="151765"/>
                </a:lnTo>
                <a:lnTo>
                  <a:pt x="337350" y="158115"/>
                </a:lnTo>
                <a:lnTo>
                  <a:pt x="331825" y="166751"/>
                </a:lnTo>
                <a:lnTo>
                  <a:pt x="327977" y="168910"/>
                </a:lnTo>
                <a:lnTo>
                  <a:pt x="378502" y="168910"/>
                </a:lnTo>
                <a:lnTo>
                  <a:pt x="379104" y="167751"/>
                </a:lnTo>
                <a:lnTo>
                  <a:pt x="382283" y="156331"/>
                </a:lnTo>
                <a:lnTo>
                  <a:pt x="383362" y="143637"/>
                </a:lnTo>
                <a:lnTo>
                  <a:pt x="383362" y="59436"/>
                </a:lnTo>
                <a:lnTo>
                  <a:pt x="382283" y="47456"/>
                </a:lnTo>
                <a:lnTo>
                  <a:pt x="379104" y="36464"/>
                </a:lnTo>
                <a:lnTo>
                  <a:pt x="377824" y="34036"/>
                </a:lnTo>
                <a:close/>
              </a:path>
              <a:path w="383540" h="203200">
                <a:moveTo>
                  <a:pt x="194665" y="0"/>
                </a:moveTo>
                <a:lnTo>
                  <a:pt x="185851" y="0"/>
                </a:lnTo>
                <a:lnTo>
                  <a:pt x="173200" y="1115"/>
                </a:lnTo>
                <a:lnTo>
                  <a:pt x="134688" y="26824"/>
                </a:lnTo>
                <a:lnTo>
                  <a:pt x="125044" y="59436"/>
                </a:lnTo>
                <a:lnTo>
                  <a:pt x="125044" y="143637"/>
                </a:lnTo>
                <a:lnTo>
                  <a:pt x="142189" y="186563"/>
                </a:lnTo>
                <a:lnTo>
                  <a:pt x="177063" y="203200"/>
                </a:lnTo>
                <a:lnTo>
                  <a:pt x="194665" y="203200"/>
                </a:lnTo>
                <a:lnTo>
                  <a:pt x="229285" y="186817"/>
                </a:lnTo>
                <a:lnTo>
                  <a:pt x="241342" y="168910"/>
                </a:lnTo>
                <a:lnTo>
                  <a:pt x="181089" y="168910"/>
                </a:lnTo>
                <a:lnTo>
                  <a:pt x="177253" y="166751"/>
                </a:lnTo>
                <a:lnTo>
                  <a:pt x="174332" y="162306"/>
                </a:lnTo>
                <a:lnTo>
                  <a:pt x="171424" y="157988"/>
                </a:lnTo>
                <a:lnTo>
                  <a:pt x="169968" y="151765"/>
                </a:lnTo>
                <a:lnTo>
                  <a:pt x="169996" y="51562"/>
                </a:lnTo>
                <a:lnTo>
                  <a:pt x="171424" y="45339"/>
                </a:lnTo>
                <a:lnTo>
                  <a:pt x="174332" y="40894"/>
                </a:lnTo>
                <a:lnTo>
                  <a:pt x="177253" y="36322"/>
                </a:lnTo>
                <a:lnTo>
                  <a:pt x="181089" y="34163"/>
                </a:lnTo>
                <a:lnTo>
                  <a:pt x="185851" y="34036"/>
                </a:lnTo>
                <a:lnTo>
                  <a:pt x="240664" y="34036"/>
                </a:lnTo>
                <a:lnTo>
                  <a:pt x="236665" y="26449"/>
                </a:lnTo>
                <a:lnTo>
                  <a:pt x="229285" y="17399"/>
                </a:lnTo>
                <a:lnTo>
                  <a:pt x="223672" y="11557"/>
                </a:lnTo>
                <a:lnTo>
                  <a:pt x="217233" y="7239"/>
                </a:lnTo>
                <a:lnTo>
                  <a:pt x="202704" y="1397"/>
                </a:lnTo>
                <a:lnTo>
                  <a:pt x="194665" y="0"/>
                </a:lnTo>
                <a:close/>
              </a:path>
              <a:path w="383540" h="203200">
                <a:moveTo>
                  <a:pt x="240664" y="34036"/>
                </a:moveTo>
                <a:lnTo>
                  <a:pt x="190614" y="34036"/>
                </a:lnTo>
                <a:lnTo>
                  <a:pt x="194411" y="36322"/>
                </a:lnTo>
                <a:lnTo>
                  <a:pt x="197256" y="40640"/>
                </a:lnTo>
                <a:lnTo>
                  <a:pt x="200101" y="45085"/>
                </a:lnTo>
                <a:lnTo>
                  <a:pt x="201561" y="51562"/>
                </a:lnTo>
                <a:lnTo>
                  <a:pt x="201587" y="151765"/>
                </a:lnTo>
                <a:lnTo>
                  <a:pt x="200190" y="158115"/>
                </a:lnTo>
                <a:lnTo>
                  <a:pt x="194665" y="166751"/>
                </a:lnTo>
                <a:lnTo>
                  <a:pt x="190817" y="168910"/>
                </a:lnTo>
                <a:lnTo>
                  <a:pt x="241342" y="168910"/>
                </a:lnTo>
                <a:lnTo>
                  <a:pt x="241944" y="167751"/>
                </a:lnTo>
                <a:lnTo>
                  <a:pt x="245123" y="156331"/>
                </a:lnTo>
                <a:lnTo>
                  <a:pt x="246202" y="143637"/>
                </a:lnTo>
                <a:lnTo>
                  <a:pt x="246202" y="59436"/>
                </a:lnTo>
                <a:lnTo>
                  <a:pt x="245123" y="47456"/>
                </a:lnTo>
                <a:lnTo>
                  <a:pt x="241944" y="36464"/>
                </a:lnTo>
                <a:lnTo>
                  <a:pt x="240664" y="34036"/>
                </a:lnTo>
                <a:close/>
              </a:path>
              <a:path w="383540" h="203200">
                <a:moveTo>
                  <a:pt x="81152" y="59944"/>
                </a:moveTo>
                <a:lnTo>
                  <a:pt x="36576" y="59944"/>
                </a:lnTo>
                <a:lnTo>
                  <a:pt x="36576" y="200787"/>
                </a:lnTo>
                <a:lnTo>
                  <a:pt x="62864" y="200787"/>
                </a:lnTo>
                <a:lnTo>
                  <a:pt x="67932" y="200660"/>
                </a:lnTo>
                <a:lnTo>
                  <a:pt x="72212" y="199136"/>
                </a:lnTo>
                <a:lnTo>
                  <a:pt x="79184" y="193294"/>
                </a:lnTo>
                <a:lnTo>
                  <a:pt x="81013" y="189484"/>
                </a:lnTo>
                <a:lnTo>
                  <a:pt x="81152" y="184785"/>
                </a:lnTo>
                <a:lnTo>
                  <a:pt x="81152" y="59944"/>
                </a:lnTo>
                <a:close/>
              </a:path>
              <a:path w="383540" h="203200">
                <a:moveTo>
                  <a:pt x="81152" y="2286"/>
                </a:moveTo>
                <a:lnTo>
                  <a:pt x="37947" y="2286"/>
                </a:lnTo>
                <a:lnTo>
                  <a:pt x="35375" y="8759"/>
                </a:lnTo>
                <a:lnTo>
                  <a:pt x="31775" y="14827"/>
                </a:lnTo>
                <a:lnTo>
                  <a:pt x="0" y="39116"/>
                </a:lnTo>
                <a:lnTo>
                  <a:pt x="0" y="77978"/>
                </a:lnTo>
                <a:lnTo>
                  <a:pt x="34404" y="61595"/>
                </a:lnTo>
                <a:lnTo>
                  <a:pt x="36576" y="59944"/>
                </a:lnTo>
                <a:lnTo>
                  <a:pt x="81152" y="59944"/>
                </a:lnTo>
                <a:lnTo>
                  <a:pt x="81152" y="228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57680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41830" y="7110221"/>
            <a:ext cx="400050" cy="210820"/>
          </a:xfrm>
          <a:custGeom>
            <a:avLst/>
            <a:gdLst/>
            <a:ahLst/>
            <a:cxnLst/>
            <a:rect l="l" t="t" r="r" b="b"/>
            <a:pathLst>
              <a:path w="400050" h="210820">
                <a:moveTo>
                  <a:pt x="388619" y="116585"/>
                </a:moveTo>
                <a:lnTo>
                  <a:pt x="214375" y="116585"/>
                </a:lnTo>
                <a:lnTo>
                  <a:pt x="214375" y="137032"/>
                </a:lnTo>
                <a:lnTo>
                  <a:pt x="215392" y="140207"/>
                </a:lnTo>
                <a:lnTo>
                  <a:pt x="217424" y="141985"/>
                </a:lnTo>
                <a:lnTo>
                  <a:pt x="219456" y="143890"/>
                </a:lnTo>
                <a:lnTo>
                  <a:pt x="222757" y="144779"/>
                </a:lnTo>
                <a:lnTo>
                  <a:pt x="341883" y="144779"/>
                </a:lnTo>
                <a:lnTo>
                  <a:pt x="341883" y="149732"/>
                </a:lnTo>
                <a:lnTo>
                  <a:pt x="214883" y="149732"/>
                </a:lnTo>
                <a:lnTo>
                  <a:pt x="214883" y="201929"/>
                </a:lnTo>
                <a:lnTo>
                  <a:pt x="216026" y="205231"/>
                </a:lnTo>
                <a:lnTo>
                  <a:pt x="218186" y="207263"/>
                </a:lnTo>
                <a:lnTo>
                  <a:pt x="220471" y="209295"/>
                </a:lnTo>
                <a:lnTo>
                  <a:pt x="223900" y="210311"/>
                </a:lnTo>
                <a:lnTo>
                  <a:pt x="381126" y="210311"/>
                </a:lnTo>
                <a:lnTo>
                  <a:pt x="384556" y="209295"/>
                </a:lnTo>
                <a:lnTo>
                  <a:pt x="386714" y="207263"/>
                </a:lnTo>
                <a:lnTo>
                  <a:pt x="389000" y="205231"/>
                </a:lnTo>
                <a:lnTo>
                  <a:pt x="390144" y="201929"/>
                </a:lnTo>
                <a:lnTo>
                  <a:pt x="390144" y="181482"/>
                </a:lnTo>
                <a:lnTo>
                  <a:pt x="261238" y="181482"/>
                </a:lnTo>
                <a:lnTo>
                  <a:pt x="261238" y="176275"/>
                </a:lnTo>
                <a:lnTo>
                  <a:pt x="380238" y="176275"/>
                </a:lnTo>
                <a:lnTo>
                  <a:pt x="383413" y="175386"/>
                </a:lnTo>
                <a:lnTo>
                  <a:pt x="385571" y="173608"/>
                </a:lnTo>
                <a:lnTo>
                  <a:pt x="387604" y="171703"/>
                </a:lnTo>
                <a:lnTo>
                  <a:pt x="388619" y="168528"/>
                </a:lnTo>
                <a:lnTo>
                  <a:pt x="388619" y="116585"/>
                </a:lnTo>
                <a:close/>
              </a:path>
              <a:path w="400050" h="210820">
                <a:moveTo>
                  <a:pt x="400050" y="77342"/>
                </a:moveTo>
                <a:lnTo>
                  <a:pt x="203835" y="77342"/>
                </a:lnTo>
                <a:lnTo>
                  <a:pt x="203835" y="100964"/>
                </a:lnTo>
                <a:lnTo>
                  <a:pt x="205105" y="104520"/>
                </a:lnTo>
                <a:lnTo>
                  <a:pt x="207518" y="106679"/>
                </a:lnTo>
                <a:lnTo>
                  <a:pt x="209931" y="108965"/>
                </a:lnTo>
                <a:lnTo>
                  <a:pt x="213613" y="109981"/>
                </a:lnTo>
                <a:lnTo>
                  <a:pt x="390270" y="109981"/>
                </a:lnTo>
                <a:lnTo>
                  <a:pt x="393954" y="108965"/>
                </a:lnTo>
                <a:lnTo>
                  <a:pt x="396367" y="106679"/>
                </a:lnTo>
                <a:lnTo>
                  <a:pt x="398780" y="104520"/>
                </a:lnTo>
                <a:lnTo>
                  <a:pt x="400050" y="100964"/>
                </a:lnTo>
                <a:lnTo>
                  <a:pt x="400050" y="77342"/>
                </a:lnTo>
                <a:close/>
              </a:path>
              <a:path w="400050" h="210820">
                <a:moveTo>
                  <a:pt x="181102" y="253"/>
                </a:moveTo>
                <a:lnTo>
                  <a:pt x="134619" y="253"/>
                </a:lnTo>
                <a:lnTo>
                  <a:pt x="134619" y="78231"/>
                </a:lnTo>
                <a:lnTo>
                  <a:pt x="120015" y="78231"/>
                </a:lnTo>
                <a:lnTo>
                  <a:pt x="120141" y="106044"/>
                </a:lnTo>
                <a:lnTo>
                  <a:pt x="121284" y="109092"/>
                </a:lnTo>
                <a:lnTo>
                  <a:pt x="123697" y="111378"/>
                </a:lnTo>
                <a:lnTo>
                  <a:pt x="126110" y="113791"/>
                </a:lnTo>
                <a:lnTo>
                  <a:pt x="129285" y="114934"/>
                </a:lnTo>
                <a:lnTo>
                  <a:pt x="133096" y="115061"/>
                </a:lnTo>
                <a:lnTo>
                  <a:pt x="134619" y="115061"/>
                </a:lnTo>
                <a:lnTo>
                  <a:pt x="134619" y="210311"/>
                </a:lnTo>
                <a:lnTo>
                  <a:pt x="155575" y="210311"/>
                </a:lnTo>
                <a:lnTo>
                  <a:pt x="159384" y="209550"/>
                </a:lnTo>
                <a:lnTo>
                  <a:pt x="178815" y="192150"/>
                </a:lnTo>
                <a:lnTo>
                  <a:pt x="180340" y="188721"/>
                </a:lnTo>
                <a:lnTo>
                  <a:pt x="181102" y="184784"/>
                </a:lnTo>
                <a:lnTo>
                  <a:pt x="181102" y="253"/>
                </a:lnTo>
                <a:close/>
              </a:path>
              <a:path w="400050" h="210820">
                <a:moveTo>
                  <a:pt x="128778" y="171957"/>
                </a:moveTo>
                <a:lnTo>
                  <a:pt x="126872" y="172846"/>
                </a:lnTo>
                <a:lnTo>
                  <a:pt x="124713" y="173481"/>
                </a:lnTo>
                <a:lnTo>
                  <a:pt x="122428" y="173735"/>
                </a:lnTo>
                <a:lnTo>
                  <a:pt x="120015" y="174116"/>
                </a:lnTo>
                <a:lnTo>
                  <a:pt x="117093" y="174244"/>
                </a:lnTo>
                <a:lnTo>
                  <a:pt x="0" y="174244"/>
                </a:lnTo>
                <a:lnTo>
                  <a:pt x="0" y="201675"/>
                </a:lnTo>
                <a:lnTo>
                  <a:pt x="1143" y="204977"/>
                </a:lnTo>
                <a:lnTo>
                  <a:pt x="3302" y="206882"/>
                </a:lnTo>
                <a:lnTo>
                  <a:pt x="5460" y="208914"/>
                </a:lnTo>
                <a:lnTo>
                  <a:pt x="8890" y="209930"/>
                </a:lnTo>
                <a:lnTo>
                  <a:pt x="108203" y="209676"/>
                </a:lnTo>
                <a:lnTo>
                  <a:pt x="112140" y="209422"/>
                </a:lnTo>
                <a:lnTo>
                  <a:pt x="116712" y="209041"/>
                </a:lnTo>
                <a:lnTo>
                  <a:pt x="121284" y="208533"/>
                </a:lnTo>
                <a:lnTo>
                  <a:pt x="125349" y="207390"/>
                </a:lnTo>
                <a:lnTo>
                  <a:pt x="128778" y="205739"/>
                </a:lnTo>
                <a:lnTo>
                  <a:pt x="128778" y="171957"/>
                </a:lnTo>
                <a:close/>
              </a:path>
              <a:path w="400050" h="210820">
                <a:moveTo>
                  <a:pt x="59055" y="43433"/>
                </a:moveTo>
                <a:lnTo>
                  <a:pt x="13081" y="43433"/>
                </a:lnTo>
                <a:lnTo>
                  <a:pt x="14478" y="174244"/>
                </a:lnTo>
                <a:lnTo>
                  <a:pt x="60325" y="174244"/>
                </a:lnTo>
                <a:lnTo>
                  <a:pt x="59055" y="43433"/>
                </a:lnTo>
                <a:close/>
              </a:path>
              <a:path w="400050" h="210820">
                <a:moveTo>
                  <a:pt x="115062" y="43433"/>
                </a:moveTo>
                <a:lnTo>
                  <a:pt x="69087" y="43433"/>
                </a:lnTo>
                <a:lnTo>
                  <a:pt x="67690" y="174244"/>
                </a:lnTo>
                <a:lnTo>
                  <a:pt x="113665" y="174244"/>
                </a:lnTo>
                <a:lnTo>
                  <a:pt x="115062" y="43433"/>
                </a:lnTo>
                <a:close/>
              </a:path>
              <a:path w="400050" h="210820">
                <a:moveTo>
                  <a:pt x="125730" y="761"/>
                </a:moveTo>
                <a:lnTo>
                  <a:pt x="1143" y="761"/>
                </a:lnTo>
                <a:lnTo>
                  <a:pt x="1143" y="28193"/>
                </a:lnTo>
                <a:lnTo>
                  <a:pt x="2285" y="31368"/>
                </a:lnTo>
                <a:lnTo>
                  <a:pt x="6603" y="35432"/>
                </a:lnTo>
                <a:lnTo>
                  <a:pt x="10032" y="36448"/>
                </a:lnTo>
                <a:lnTo>
                  <a:pt x="14478" y="36321"/>
                </a:lnTo>
                <a:lnTo>
                  <a:pt x="117379" y="36321"/>
                </a:lnTo>
                <a:lnTo>
                  <a:pt x="120268" y="35432"/>
                </a:lnTo>
                <a:lnTo>
                  <a:pt x="122428" y="33400"/>
                </a:lnTo>
                <a:lnTo>
                  <a:pt x="124713" y="31368"/>
                </a:lnTo>
                <a:lnTo>
                  <a:pt x="125730" y="28193"/>
                </a:lnTo>
                <a:lnTo>
                  <a:pt x="125730" y="761"/>
                </a:lnTo>
                <a:close/>
              </a:path>
              <a:path w="400050" h="210820">
                <a:moveTo>
                  <a:pt x="117379" y="36321"/>
                </a:moveTo>
                <a:lnTo>
                  <a:pt x="112522" y="36321"/>
                </a:lnTo>
                <a:lnTo>
                  <a:pt x="116966" y="36448"/>
                </a:lnTo>
                <a:lnTo>
                  <a:pt x="117379" y="36321"/>
                </a:lnTo>
                <a:close/>
              </a:path>
              <a:path w="400050" h="210820">
                <a:moveTo>
                  <a:pt x="340741" y="32511"/>
                </a:moveTo>
                <a:lnTo>
                  <a:pt x="264032" y="32511"/>
                </a:lnTo>
                <a:lnTo>
                  <a:pt x="262127" y="33527"/>
                </a:lnTo>
                <a:lnTo>
                  <a:pt x="260095" y="34543"/>
                </a:lnTo>
                <a:lnTo>
                  <a:pt x="212089" y="43941"/>
                </a:lnTo>
                <a:lnTo>
                  <a:pt x="212089" y="74802"/>
                </a:lnTo>
                <a:lnTo>
                  <a:pt x="253428" y="70834"/>
                </a:lnTo>
                <a:lnTo>
                  <a:pt x="294386" y="56006"/>
                </a:lnTo>
                <a:lnTo>
                  <a:pt x="302387" y="48005"/>
                </a:lnTo>
                <a:lnTo>
                  <a:pt x="392683" y="48005"/>
                </a:lnTo>
                <a:lnTo>
                  <a:pt x="392683" y="43941"/>
                </a:lnTo>
                <a:lnTo>
                  <a:pt x="384556" y="43941"/>
                </a:lnTo>
                <a:lnTo>
                  <a:pt x="376681" y="43179"/>
                </a:lnTo>
                <a:lnTo>
                  <a:pt x="361569" y="40385"/>
                </a:lnTo>
                <a:lnTo>
                  <a:pt x="354202" y="38353"/>
                </a:lnTo>
                <a:lnTo>
                  <a:pt x="346963" y="35432"/>
                </a:lnTo>
                <a:lnTo>
                  <a:pt x="344677" y="34543"/>
                </a:lnTo>
                <a:lnTo>
                  <a:pt x="342645" y="33527"/>
                </a:lnTo>
                <a:lnTo>
                  <a:pt x="340741" y="32511"/>
                </a:lnTo>
                <a:close/>
              </a:path>
              <a:path w="400050" h="210820">
                <a:moveTo>
                  <a:pt x="392683" y="48005"/>
                </a:moveTo>
                <a:lnTo>
                  <a:pt x="302387" y="48005"/>
                </a:lnTo>
                <a:lnTo>
                  <a:pt x="305688" y="52196"/>
                </a:lnTo>
                <a:lnTo>
                  <a:pt x="344777" y="69381"/>
                </a:lnTo>
                <a:lnTo>
                  <a:pt x="385585" y="74685"/>
                </a:lnTo>
                <a:lnTo>
                  <a:pt x="392683" y="74802"/>
                </a:lnTo>
                <a:lnTo>
                  <a:pt x="392683" y="48005"/>
                </a:lnTo>
                <a:close/>
              </a:path>
              <a:path w="400050" h="210820">
                <a:moveTo>
                  <a:pt x="389000" y="0"/>
                </a:moveTo>
                <a:lnTo>
                  <a:pt x="215264" y="0"/>
                </a:lnTo>
                <a:lnTo>
                  <a:pt x="215264" y="24383"/>
                </a:lnTo>
                <a:lnTo>
                  <a:pt x="216407" y="27558"/>
                </a:lnTo>
                <a:lnTo>
                  <a:pt x="218567" y="29590"/>
                </a:lnTo>
                <a:lnTo>
                  <a:pt x="220725" y="31495"/>
                </a:lnTo>
                <a:lnTo>
                  <a:pt x="224155" y="32511"/>
                </a:lnTo>
                <a:lnTo>
                  <a:pt x="380238" y="32511"/>
                </a:lnTo>
                <a:lnTo>
                  <a:pt x="383539" y="31495"/>
                </a:lnTo>
                <a:lnTo>
                  <a:pt x="387985" y="27558"/>
                </a:lnTo>
                <a:lnTo>
                  <a:pt x="389000" y="24383"/>
                </a:lnTo>
                <a:lnTo>
                  <a:pt x="389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15160" y="7109841"/>
            <a:ext cx="386715" cy="210820"/>
          </a:xfrm>
          <a:custGeom>
            <a:avLst/>
            <a:gdLst/>
            <a:ahLst/>
            <a:cxnLst/>
            <a:rect l="l" t="t" r="r" b="b"/>
            <a:pathLst>
              <a:path w="386714" h="210820">
                <a:moveTo>
                  <a:pt x="386714" y="121538"/>
                </a:moveTo>
                <a:lnTo>
                  <a:pt x="220979" y="121538"/>
                </a:lnTo>
                <a:lnTo>
                  <a:pt x="220979" y="196341"/>
                </a:lnTo>
                <a:lnTo>
                  <a:pt x="221106" y="200913"/>
                </a:lnTo>
                <a:lnTo>
                  <a:pt x="222376" y="204469"/>
                </a:lnTo>
                <a:lnTo>
                  <a:pt x="227583" y="209422"/>
                </a:lnTo>
                <a:lnTo>
                  <a:pt x="231139" y="210692"/>
                </a:lnTo>
                <a:lnTo>
                  <a:pt x="376681" y="210692"/>
                </a:lnTo>
                <a:lnTo>
                  <a:pt x="380238" y="209422"/>
                </a:lnTo>
                <a:lnTo>
                  <a:pt x="385444" y="204469"/>
                </a:lnTo>
                <a:lnTo>
                  <a:pt x="386714" y="200913"/>
                </a:lnTo>
                <a:lnTo>
                  <a:pt x="386714" y="175005"/>
                </a:lnTo>
                <a:lnTo>
                  <a:pt x="267207" y="175005"/>
                </a:lnTo>
                <a:lnTo>
                  <a:pt x="267207" y="157225"/>
                </a:lnTo>
                <a:lnTo>
                  <a:pt x="386714" y="157225"/>
                </a:lnTo>
                <a:lnTo>
                  <a:pt x="386714" y="121538"/>
                </a:lnTo>
                <a:close/>
              </a:path>
              <a:path w="386714" h="210820">
                <a:moveTo>
                  <a:pt x="386714" y="157225"/>
                </a:moveTo>
                <a:lnTo>
                  <a:pt x="340359" y="157225"/>
                </a:lnTo>
                <a:lnTo>
                  <a:pt x="340359" y="175005"/>
                </a:lnTo>
                <a:lnTo>
                  <a:pt x="386714" y="175005"/>
                </a:lnTo>
                <a:lnTo>
                  <a:pt x="386714" y="157225"/>
                </a:lnTo>
                <a:close/>
              </a:path>
              <a:path w="386714" h="210820">
                <a:moveTo>
                  <a:pt x="290956" y="0"/>
                </a:moveTo>
                <a:lnTo>
                  <a:pt x="242062" y="0"/>
                </a:lnTo>
                <a:lnTo>
                  <a:pt x="234414" y="670"/>
                </a:lnTo>
                <a:lnTo>
                  <a:pt x="207263" y="35813"/>
                </a:lnTo>
                <a:lnTo>
                  <a:pt x="207263" y="78358"/>
                </a:lnTo>
                <a:lnTo>
                  <a:pt x="227647" y="111617"/>
                </a:lnTo>
                <a:lnTo>
                  <a:pt x="242062" y="114299"/>
                </a:lnTo>
                <a:lnTo>
                  <a:pt x="290956" y="114299"/>
                </a:lnTo>
                <a:lnTo>
                  <a:pt x="323294" y="92932"/>
                </a:lnTo>
                <a:lnTo>
                  <a:pt x="325754" y="78358"/>
                </a:lnTo>
                <a:lnTo>
                  <a:pt x="259460" y="78231"/>
                </a:lnTo>
                <a:lnTo>
                  <a:pt x="257556" y="77469"/>
                </a:lnTo>
                <a:lnTo>
                  <a:pt x="256031" y="75945"/>
                </a:lnTo>
                <a:lnTo>
                  <a:pt x="254507" y="74294"/>
                </a:lnTo>
                <a:lnTo>
                  <a:pt x="253745" y="71246"/>
                </a:lnTo>
                <a:lnTo>
                  <a:pt x="253745" y="42671"/>
                </a:lnTo>
                <a:lnTo>
                  <a:pt x="254507" y="39623"/>
                </a:lnTo>
                <a:lnTo>
                  <a:pt x="257556" y="36575"/>
                </a:lnTo>
                <a:lnTo>
                  <a:pt x="259460" y="35940"/>
                </a:lnTo>
                <a:lnTo>
                  <a:pt x="325754" y="35940"/>
                </a:lnTo>
                <a:lnTo>
                  <a:pt x="325090" y="28031"/>
                </a:lnTo>
                <a:lnTo>
                  <a:pt x="298604" y="670"/>
                </a:lnTo>
                <a:lnTo>
                  <a:pt x="290956" y="0"/>
                </a:lnTo>
                <a:close/>
              </a:path>
              <a:path w="386714" h="210820">
                <a:moveTo>
                  <a:pt x="271144" y="78104"/>
                </a:moveTo>
                <a:lnTo>
                  <a:pt x="262000" y="78104"/>
                </a:lnTo>
                <a:lnTo>
                  <a:pt x="259460" y="78231"/>
                </a:lnTo>
                <a:lnTo>
                  <a:pt x="273557" y="78231"/>
                </a:lnTo>
                <a:lnTo>
                  <a:pt x="271144" y="78104"/>
                </a:lnTo>
                <a:close/>
              </a:path>
              <a:path w="386714" h="210820">
                <a:moveTo>
                  <a:pt x="325754" y="35940"/>
                </a:moveTo>
                <a:lnTo>
                  <a:pt x="273557" y="35940"/>
                </a:lnTo>
                <a:lnTo>
                  <a:pt x="275463" y="36575"/>
                </a:lnTo>
                <a:lnTo>
                  <a:pt x="278510" y="39623"/>
                </a:lnTo>
                <a:lnTo>
                  <a:pt x="279272" y="42671"/>
                </a:lnTo>
                <a:lnTo>
                  <a:pt x="279272" y="71246"/>
                </a:lnTo>
                <a:lnTo>
                  <a:pt x="278510" y="74294"/>
                </a:lnTo>
                <a:lnTo>
                  <a:pt x="276987" y="75945"/>
                </a:lnTo>
                <a:lnTo>
                  <a:pt x="275463" y="77469"/>
                </a:lnTo>
                <a:lnTo>
                  <a:pt x="273557" y="78231"/>
                </a:lnTo>
                <a:lnTo>
                  <a:pt x="325754" y="78231"/>
                </a:lnTo>
                <a:lnTo>
                  <a:pt x="325754" y="35940"/>
                </a:lnTo>
                <a:close/>
              </a:path>
              <a:path w="386714" h="210820">
                <a:moveTo>
                  <a:pt x="273557" y="35940"/>
                </a:moveTo>
                <a:lnTo>
                  <a:pt x="259460" y="35940"/>
                </a:lnTo>
                <a:lnTo>
                  <a:pt x="262000" y="36067"/>
                </a:lnTo>
                <a:lnTo>
                  <a:pt x="271144" y="36067"/>
                </a:lnTo>
                <a:lnTo>
                  <a:pt x="273557" y="35940"/>
                </a:lnTo>
                <a:close/>
              </a:path>
              <a:path w="386714" h="210820">
                <a:moveTo>
                  <a:pt x="386714" y="634"/>
                </a:moveTo>
                <a:lnTo>
                  <a:pt x="340359" y="634"/>
                </a:lnTo>
                <a:lnTo>
                  <a:pt x="340359" y="115823"/>
                </a:lnTo>
                <a:lnTo>
                  <a:pt x="374650" y="115823"/>
                </a:lnTo>
                <a:lnTo>
                  <a:pt x="378840" y="114299"/>
                </a:lnTo>
                <a:lnTo>
                  <a:pt x="382015" y="111632"/>
                </a:lnTo>
                <a:lnTo>
                  <a:pt x="385063" y="108838"/>
                </a:lnTo>
                <a:lnTo>
                  <a:pt x="386714" y="105028"/>
                </a:lnTo>
                <a:lnTo>
                  <a:pt x="386714" y="634"/>
                </a:lnTo>
                <a:close/>
              </a:path>
              <a:path w="386714" h="210820">
                <a:moveTo>
                  <a:pt x="187706" y="634"/>
                </a:moveTo>
                <a:lnTo>
                  <a:pt x="145414" y="634"/>
                </a:lnTo>
                <a:lnTo>
                  <a:pt x="145414" y="210438"/>
                </a:lnTo>
                <a:lnTo>
                  <a:pt x="168782" y="210438"/>
                </a:lnTo>
                <a:lnTo>
                  <a:pt x="175259" y="207771"/>
                </a:lnTo>
                <a:lnTo>
                  <a:pt x="180212" y="202310"/>
                </a:lnTo>
                <a:lnTo>
                  <a:pt x="185165" y="196976"/>
                </a:lnTo>
                <a:lnTo>
                  <a:pt x="187706" y="190880"/>
                </a:lnTo>
                <a:lnTo>
                  <a:pt x="187706" y="634"/>
                </a:lnTo>
                <a:close/>
              </a:path>
              <a:path w="386714" h="210820">
                <a:moveTo>
                  <a:pt x="139319" y="114045"/>
                </a:moveTo>
                <a:lnTo>
                  <a:pt x="97662" y="114045"/>
                </a:lnTo>
                <a:lnTo>
                  <a:pt x="97662" y="210438"/>
                </a:lnTo>
                <a:lnTo>
                  <a:pt x="115442" y="210438"/>
                </a:lnTo>
                <a:lnTo>
                  <a:pt x="122808" y="210311"/>
                </a:lnTo>
                <a:lnTo>
                  <a:pt x="128523" y="208279"/>
                </a:lnTo>
                <a:lnTo>
                  <a:pt x="137032" y="200024"/>
                </a:lnTo>
                <a:lnTo>
                  <a:pt x="139191" y="194436"/>
                </a:lnTo>
                <a:lnTo>
                  <a:pt x="139319" y="114045"/>
                </a:lnTo>
                <a:close/>
              </a:path>
              <a:path w="386714" h="210820">
                <a:moveTo>
                  <a:pt x="90169" y="1269"/>
                </a:moveTo>
                <a:lnTo>
                  <a:pt x="0" y="1269"/>
                </a:lnTo>
                <a:lnTo>
                  <a:pt x="126" y="27558"/>
                </a:lnTo>
                <a:lnTo>
                  <a:pt x="1523" y="30987"/>
                </a:lnTo>
                <a:lnTo>
                  <a:pt x="4063" y="33400"/>
                </a:lnTo>
                <a:lnTo>
                  <a:pt x="6603" y="35686"/>
                </a:lnTo>
                <a:lnTo>
                  <a:pt x="9778" y="36956"/>
                </a:lnTo>
                <a:lnTo>
                  <a:pt x="46227" y="36956"/>
                </a:lnTo>
                <a:lnTo>
                  <a:pt x="46227" y="100710"/>
                </a:lnTo>
                <a:lnTo>
                  <a:pt x="39530" y="145091"/>
                </a:lnTo>
                <a:lnTo>
                  <a:pt x="10646" y="171497"/>
                </a:lnTo>
                <a:lnTo>
                  <a:pt x="0" y="172592"/>
                </a:lnTo>
                <a:lnTo>
                  <a:pt x="0" y="208914"/>
                </a:lnTo>
                <a:lnTo>
                  <a:pt x="39608" y="202374"/>
                </a:lnTo>
                <a:lnTo>
                  <a:pt x="76142" y="170356"/>
                </a:lnTo>
                <a:lnTo>
                  <a:pt x="89662" y="114045"/>
                </a:lnTo>
                <a:lnTo>
                  <a:pt x="139319" y="114045"/>
                </a:lnTo>
                <a:lnTo>
                  <a:pt x="139319" y="76326"/>
                </a:lnTo>
                <a:lnTo>
                  <a:pt x="90169" y="76326"/>
                </a:lnTo>
                <a:lnTo>
                  <a:pt x="90169" y="1269"/>
                </a:lnTo>
                <a:close/>
              </a:path>
              <a:path w="386714" h="210820">
                <a:moveTo>
                  <a:pt x="139319" y="634"/>
                </a:moveTo>
                <a:lnTo>
                  <a:pt x="97662" y="634"/>
                </a:lnTo>
                <a:lnTo>
                  <a:pt x="97662" y="76326"/>
                </a:lnTo>
                <a:lnTo>
                  <a:pt x="139319" y="76326"/>
                </a:lnTo>
                <a:lnTo>
                  <a:pt x="139319" y="63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14489" y="1293875"/>
            <a:ext cx="3027464" cy="615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492119" y="1301241"/>
            <a:ext cx="299085" cy="489584"/>
          </a:xfrm>
          <a:custGeom>
            <a:avLst/>
            <a:gdLst/>
            <a:ahLst/>
            <a:cxnLst/>
            <a:rect l="l" t="t" r="r" b="b"/>
            <a:pathLst>
              <a:path w="299085" h="489585">
                <a:moveTo>
                  <a:pt x="287527" y="0"/>
                </a:moveTo>
                <a:lnTo>
                  <a:pt x="22351" y="0"/>
                </a:lnTo>
                <a:lnTo>
                  <a:pt x="6222" y="275716"/>
                </a:lnTo>
                <a:lnTo>
                  <a:pt x="110743" y="275716"/>
                </a:lnTo>
                <a:lnTo>
                  <a:pt x="113440" y="266068"/>
                </a:lnTo>
                <a:lnTo>
                  <a:pt x="116982" y="257873"/>
                </a:lnTo>
                <a:lnTo>
                  <a:pt x="121406" y="251106"/>
                </a:lnTo>
                <a:lnTo>
                  <a:pt x="126745" y="245744"/>
                </a:lnTo>
                <a:lnTo>
                  <a:pt x="134365" y="239649"/>
                </a:lnTo>
                <a:lnTo>
                  <a:pt x="142112" y="236474"/>
                </a:lnTo>
                <a:lnTo>
                  <a:pt x="149859" y="236474"/>
                </a:lnTo>
                <a:lnTo>
                  <a:pt x="181655" y="273387"/>
                </a:lnTo>
                <a:lnTo>
                  <a:pt x="189102" y="320928"/>
                </a:lnTo>
                <a:lnTo>
                  <a:pt x="188392" y="340911"/>
                </a:lnTo>
                <a:lnTo>
                  <a:pt x="177926" y="384809"/>
                </a:lnTo>
                <a:lnTo>
                  <a:pt x="148208" y="406018"/>
                </a:lnTo>
                <a:lnTo>
                  <a:pt x="142751" y="404997"/>
                </a:lnTo>
                <a:lnTo>
                  <a:pt x="114426" y="370792"/>
                </a:lnTo>
                <a:lnTo>
                  <a:pt x="109092" y="346201"/>
                </a:lnTo>
                <a:lnTo>
                  <a:pt x="0" y="346201"/>
                </a:lnTo>
                <a:lnTo>
                  <a:pt x="12112" y="407066"/>
                </a:lnTo>
                <a:lnTo>
                  <a:pt x="43941" y="452119"/>
                </a:lnTo>
                <a:lnTo>
                  <a:pt x="90836" y="480012"/>
                </a:lnTo>
                <a:lnTo>
                  <a:pt x="148208" y="489330"/>
                </a:lnTo>
                <a:lnTo>
                  <a:pt x="182000" y="486640"/>
                </a:lnTo>
                <a:lnTo>
                  <a:pt x="237488" y="465113"/>
                </a:lnTo>
                <a:lnTo>
                  <a:pt x="276469" y="422298"/>
                </a:lnTo>
                <a:lnTo>
                  <a:pt x="296229" y="359624"/>
                </a:lnTo>
                <a:lnTo>
                  <a:pt x="298703" y="320928"/>
                </a:lnTo>
                <a:lnTo>
                  <a:pt x="296465" y="284255"/>
                </a:lnTo>
                <a:lnTo>
                  <a:pt x="278558" y="224006"/>
                </a:lnTo>
                <a:lnTo>
                  <a:pt x="243171" y="181736"/>
                </a:lnTo>
                <a:lnTo>
                  <a:pt x="192827" y="160400"/>
                </a:lnTo>
                <a:lnTo>
                  <a:pt x="162178" y="157733"/>
                </a:lnTo>
                <a:lnTo>
                  <a:pt x="153054" y="158043"/>
                </a:lnTo>
                <a:lnTo>
                  <a:pt x="115061" y="169799"/>
                </a:lnTo>
                <a:lnTo>
                  <a:pt x="110235" y="173862"/>
                </a:lnTo>
                <a:lnTo>
                  <a:pt x="117475" y="83311"/>
                </a:lnTo>
                <a:lnTo>
                  <a:pt x="255015" y="83311"/>
                </a:lnTo>
                <a:lnTo>
                  <a:pt x="262612" y="82859"/>
                </a:lnTo>
                <a:lnTo>
                  <a:pt x="287527" y="63373"/>
                </a:lnTo>
                <a:lnTo>
                  <a:pt x="28752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0" y="0"/>
            <a:ext cx="6858000" cy="632460"/>
          </a:xfrm>
          <a:custGeom>
            <a:avLst/>
            <a:gdLst/>
            <a:ahLst/>
            <a:cxnLst/>
            <a:rect l="l" t="t" r="r" b="b"/>
            <a:pathLst>
              <a:path w="6858000" h="632460">
                <a:moveTo>
                  <a:pt x="6858000" y="0"/>
                </a:moveTo>
                <a:lnTo>
                  <a:pt x="0" y="0"/>
                </a:lnTo>
                <a:lnTo>
                  <a:pt x="0" y="632459"/>
                </a:lnTo>
                <a:lnTo>
                  <a:pt x="6858000" y="632459"/>
                </a:lnTo>
                <a:lnTo>
                  <a:pt x="6858000" y="0"/>
                </a:lnTo>
                <a:close/>
              </a:path>
            </a:pathLst>
          </a:custGeom>
          <a:solidFill>
            <a:srgbClr val="40404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9911" y="1173947"/>
            <a:ext cx="6121544" cy="6295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3683" y="1142928"/>
            <a:ext cx="6107501" cy="5623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5492" y="1165705"/>
            <a:ext cx="5839818" cy="5319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487" y="1500910"/>
            <a:ext cx="5863965" cy="3450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7443" y="1213546"/>
            <a:ext cx="5954959" cy="4956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2998" y="1289303"/>
            <a:ext cx="5791479" cy="3070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5554" y="1619146"/>
            <a:ext cx="5958311" cy="3770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7418" y="1181656"/>
            <a:ext cx="5907568" cy="6220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8941" y="1271330"/>
            <a:ext cx="6347011" cy="3047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0081" y="1218525"/>
            <a:ext cx="6220672" cy="3196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6625" y="1109306"/>
            <a:ext cx="6099829" cy="6797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4141" y="1356360"/>
            <a:ext cx="6138386" cy="2011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0493" y="1145717"/>
            <a:ext cx="5818946" cy="6044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8975" y="1308770"/>
            <a:ext cx="5593204" cy="3099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342" y="1124470"/>
            <a:ext cx="5897006" cy="567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232" y="1155117"/>
            <a:ext cx="4765269" cy="396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5165" y="1262932"/>
            <a:ext cx="6084541" cy="5878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8343" y="1176248"/>
            <a:ext cx="4026791" cy="4882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0657" y="1601236"/>
            <a:ext cx="6130214" cy="654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6902" y="1205588"/>
            <a:ext cx="6208669" cy="4322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5001767"/>
            <a:ext cx="6858000" cy="3912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FFC00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FFC00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FFC00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FFC00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FFC00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FFC00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FFC00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C00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169" y="1260768"/>
            <a:ext cx="6265114" cy="4600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923</ep:Words>
  <ep:PresentationFormat>On-screen Show (4:3)</ep:PresentationFormat>
  <ep:Paragraphs>142</ep:Paragraphs>
  <ep:Slides>71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ep:HeadingPairs>
  <ep:TitlesOfParts>
    <vt:vector size="7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2021-06-07T04:45:47.000</dcterms:created>
  <dc:creator>paullab</dc:creator>
  <cp:lastModifiedBy>noons</cp:lastModifiedBy>
  <dcterms:modified xsi:type="dcterms:W3CDTF">2021-06-07T04:46:44.101</dcterms:modified>
  <cp:revision>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